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9" r:id="rId9"/>
    <p:sldId id="264" r:id="rId10"/>
    <p:sldId id="266" r:id="rId11"/>
    <p:sldId id="270" r:id="rId12"/>
    <p:sldId id="271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B95FCF-686B-47F7-A969-06E43D73EBAF}" v="482" dt="2022-02-17T02:33:04.2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5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5" y="5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3" d="100"/>
          <a:sy n="73" d="100"/>
        </p:scale>
        <p:origin x="2982" y="2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ammad Kashif-Khan" userId="b90ea96761f279e8" providerId="LiveId" clId="{31B95FCF-686B-47F7-A969-06E43D73EBAF}"/>
    <pc:docChg chg="undo redo custSel addSld modSld sldOrd modMainMaster">
      <pc:chgData name="Muhammad Kashif-Khan" userId="b90ea96761f279e8" providerId="LiveId" clId="{31B95FCF-686B-47F7-A969-06E43D73EBAF}" dt="2022-02-17T10:18:42.120" v="1474" actId="20577"/>
      <pc:docMkLst>
        <pc:docMk/>
      </pc:docMkLst>
      <pc:sldChg chg="addSp delSp modSp mod setBg delDesignElem">
        <pc:chgData name="Muhammad Kashif-Khan" userId="b90ea96761f279e8" providerId="LiveId" clId="{31B95FCF-686B-47F7-A969-06E43D73EBAF}" dt="2022-02-16T21:11:46.170" v="638" actId="27636"/>
        <pc:sldMkLst>
          <pc:docMk/>
          <pc:sldMk cId="2914860567" sldId="256"/>
        </pc:sldMkLst>
        <pc:spChg chg="mod">
          <ac:chgData name="Muhammad Kashif-Khan" userId="b90ea96761f279e8" providerId="LiveId" clId="{31B95FCF-686B-47F7-A969-06E43D73EBAF}" dt="2022-02-16T21:11:46.170" v="638" actId="27636"/>
          <ac:spMkLst>
            <pc:docMk/>
            <pc:sldMk cId="2914860567" sldId="256"/>
            <ac:spMk id="2" creationId="{AC00DC13-17A2-4A83-A5A8-E677FEB869EA}"/>
          </ac:spMkLst>
        </pc:spChg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2914860567" sldId="256"/>
            <ac:spMk id="3" creationId="{63451BA5-6453-47C1-ACD2-63E2501E9AAB}"/>
          </ac:spMkLst>
        </pc:spChg>
        <pc:spChg chg="add del mod">
          <ac:chgData name="Muhammad Kashif-Khan" userId="b90ea96761f279e8" providerId="LiveId" clId="{31B95FCF-686B-47F7-A969-06E43D73EBAF}" dt="2022-02-16T21:07:59.230" v="210"/>
          <ac:spMkLst>
            <pc:docMk/>
            <pc:sldMk cId="2914860567" sldId="256"/>
            <ac:spMk id="4" creationId="{6C670636-2BA6-4B93-A213-C5A3D40B2C1F}"/>
          </ac:spMkLst>
        </pc:spChg>
        <pc:spChg chg="add del">
          <ac:chgData name="Muhammad Kashif-Khan" userId="b90ea96761f279e8" providerId="LiveId" clId="{31B95FCF-686B-47F7-A969-06E43D73EBAF}" dt="2022-02-16T21:08:02.509" v="223" actId="26606"/>
          <ac:spMkLst>
            <pc:docMk/>
            <pc:sldMk cId="2914860567" sldId="256"/>
            <ac:spMk id="22" creationId="{4D6A640B-6684-4338-9199-6EE758735581}"/>
          </ac:spMkLst>
        </pc:spChg>
        <pc:spChg chg="add del">
          <ac:chgData name="Muhammad Kashif-Khan" userId="b90ea96761f279e8" providerId="LiveId" clId="{31B95FCF-686B-47F7-A969-06E43D73EBAF}" dt="2022-02-16T21:08:02.509" v="223" actId="26606"/>
          <ac:spMkLst>
            <pc:docMk/>
            <pc:sldMk cId="2914860567" sldId="256"/>
            <ac:spMk id="80" creationId="{FF5E4228-419E-44B9-B090-94A9540E5B3F}"/>
          </ac:spMkLst>
        </pc:spChg>
        <pc:spChg chg="add del">
          <ac:chgData name="Muhammad Kashif-Khan" userId="b90ea96761f279e8" providerId="LiveId" clId="{31B95FCF-686B-47F7-A969-06E43D73EBAF}" dt="2022-02-16T21:10:50" v="432"/>
          <ac:spMkLst>
            <pc:docMk/>
            <pc:sldMk cId="2914860567" sldId="256"/>
            <ac:spMk id="85" creationId="{B7D4B16D-600A-41A1-8B1B-3727C56C0C9B}"/>
          </ac:spMkLst>
        </pc:spChg>
        <pc:spChg chg="add del mod">
          <ac:chgData name="Muhammad Kashif-Khan" userId="b90ea96761f279e8" providerId="LiveId" clId="{31B95FCF-686B-47F7-A969-06E43D73EBAF}" dt="2022-02-16T21:07:59.230" v="210"/>
          <ac:spMkLst>
            <pc:docMk/>
            <pc:sldMk cId="2914860567" sldId="256"/>
            <ac:spMk id="214" creationId="{F0AAEF24-B9E9-4B61-A91F-87959FCA39EA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914860567" sldId="256"/>
            <ac:spMk id="219" creationId="{A8C5AC95-B3D3-4D79-8AD6-4B24E3BEF0F4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914860567" sldId="256"/>
            <ac:spMk id="220" creationId="{BA537D2B-5ABD-4B84-9D13-15D727529CF7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914860567" sldId="256"/>
            <ac:spMk id="221" creationId="{59C3EE4A-319C-45D7-BE46-A1A730C0FD47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914860567" sldId="256"/>
            <ac:spMk id="222" creationId="{5F8C2F1F-E2C1-4741-A90E-7FA6ADA61C7A}"/>
          </ac:spMkLst>
        </pc:spChg>
        <pc:grpChg chg="add del">
          <ac:chgData name="Muhammad Kashif-Khan" userId="b90ea96761f279e8" providerId="LiveId" clId="{31B95FCF-686B-47F7-A969-06E43D73EBAF}" dt="2022-02-16T21:00:59.063" v="166" actId="26606"/>
          <ac:grpSpMkLst>
            <pc:docMk/>
            <pc:sldMk cId="2914860567" sldId="256"/>
            <ac:grpSpMk id="6" creationId="{6C68F39D-867D-4AFF-94C4-C3829AD5C5B5}"/>
          </ac:grpSpMkLst>
        </pc:grpChg>
        <pc:grpChg chg="add del">
          <ac:chgData name="Muhammad Kashif-Khan" userId="b90ea96761f279e8" providerId="LiveId" clId="{31B95FCF-686B-47F7-A969-06E43D73EBAF}" dt="2022-02-16T21:00:55.790" v="158" actId="26606"/>
          <ac:grpSpMkLst>
            <pc:docMk/>
            <pc:sldMk cId="2914860567" sldId="256"/>
            <ac:grpSpMk id="7" creationId="{6C68F39D-867D-4AFF-94C4-C3829AD5C5B5}"/>
          </ac:grpSpMkLst>
        </pc:grpChg>
        <pc:grpChg chg="add del">
          <ac:chgData name="Muhammad Kashif-Khan" userId="b90ea96761f279e8" providerId="LiveId" clId="{31B95FCF-686B-47F7-A969-06E43D73EBAF}" dt="2022-02-16T20:55:27.442" v="120" actId="26606"/>
          <ac:grpSpMkLst>
            <pc:docMk/>
            <pc:sldMk cId="2914860567" sldId="256"/>
            <ac:grpSpMk id="8" creationId="{82EEA7F3-64E0-47B1-9B06-0677EA6FD79E}"/>
          </ac:grpSpMkLst>
        </pc:grpChg>
        <pc:grpChg chg="add del">
          <ac:chgData name="Muhammad Kashif-Khan" userId="b90ea96761f279e8" providerId="LiveId" clId="{31B95FCF-686B-47F7-A969-06E43D73EBAF}" dt="2022-02-16T21:00:59.063" v="166" actId="26606"/>
          <ac:grpSpMkLst>
            <pc:docMk/>
            <pc:sldMk cId="2914860567" sldId="256"/>
            <ac:grpSpMk id="13" creationId="{4466CCD0-FEF9-460D-9FB6-11613A492B66}"/>
          </ac:grpSpMkLst>
        </pc:grpChg>
        <pc:grpChg chg="add del">
          <ac:chgData name="Muhammad Kashif-Khan" userId="b90ea96761f279e8" providerId="LiveId" clId="{31B95FCF-686B-47F7-A969-06E43D73EBAF}" dt="2022-02-16T21:00:55.790" v="158" actId="26606"/>
          <ac:grpSpMkLst>
            <pc:docMk/>
            <pc:sldMk cId="2914860567" sldId="256"/>
            <ac:grpSpMk id="14" creationId="{4466CCD0-FEF9-460D-9FB6-11613A492B66}"/>
          </ac:grpSpMkLst>
        </pc:grpChg>
        <pc:grpChg chg="add del">
          <ac:chgData name="Muhammad Kashif-Khan" userId="b90ea96761f279e8" providerId="LiveId" clId="{31B95FCF-686B-47F7-A969-06E43D73EBAF}" dt="2022-02-16T21:08:02.509" v="223" actId="26606"/>
          <ac:grpSpMkLst>
            <pc:docMk/>
            <pc:sldMk cId="2914860567" sldId="256"/>
            <ac:grpSpMk id="24" creationId="{5BAB052D-92E4-4715-895B-E423230754C2}"/>
          </ac:grpSpMkLst>
        </pc:grpChg>
        <pc:grpChg chg="add del">
          <ac:chgData name="Muhammad Kashif-Khan" userId="b90ea96761f279e8" providerId="LiveId" clId="{31B95FCF-686B-47F7-A969-06E43D73EBAF}" dt="2022-02-16T21:10:50" v="432"/>
          <ac:grpSpMkLst>
            <pc:docMk/>
            <pc:sldMk cId="2914860567" sldId="256"/>
            <ac:grpSpMk id="87" creationId="{DE7C35E0-BD19-4AFC-81BF-7A7507E9C94D}"/>
          </ac:grpSpMkLst>
        </pc:grpChg>
        <pc:grpChg chg="add del">
          <ac:chgData name="Muhammad Kashif-Khan" userId="b90ea96761f279e8" providerId="LiveId" clId="{31B95FCF-686B-47F7-A969-06E43D73EBAF}" dt="2022-02-16T21:00:59.063" v="166" actId="26606"/>
          <ac:grpSpMkLst>
            <pc:docMk/>
            <pc:sldMk cId="2914860567" sldId="256"/>
            <ac:grpSpMk id="126" creationId="{176E1971-1C4C-46C8-A821-63766428014D}"/>
          </ac:grpSpMkLst>
        </pc:grpChg>
        <pc:grpChg chg="add del">
          <ac:chgData name="Muhammad Kashif-Khan" userId="b90ea96761f279e8" providerId="LiveId" clId="{31B95FCF-686B-47F7-A969-06E43D73EBAF}" dt="2022-02-16T21:00:55.790" v="158" actId="26606"/>
          <ac:grpSpMkLst>
            <pc:docMk/>
            <pc:sldMk cId="2914860567" sldId="256"/>
            <ac:grpSpMk id="129" creationId="{176E1971-1C4C-46C8-A821-63766428014D}"/>
          </ac:grpSpMkLst>
        </pc:grpChg>
        <pc:grpChg chg="add del">
          <ac:chgData name="Muhammad Kashif-Khan" userId="b90ea96761f279e8" providerId="LiveId" clId="{31B95FCF-686B-47F7-A969-06E43D73EBAF}" dt="2022-02-16T20:56:26.563" v="123" actId="26606"/>
          <ac:grpSpMkLst>
            <pc:docMk/>
            <pc:sldMk cId="2914860567" sldId="256"/>
            <ac:grpSpMk id="140" creationId="{068ACACB-DD9E-4155-84BF-8E4D43DEC13D}"/>
          </ac:grpSpMkLst>
        </pc:grpChg>
        <pc:grpChg chg="add del">
          <ac:chgData name="Muhammad Kashif-Khan" userId="b90ea96761f279e8" providerId="LiveId" clId="{31B95FCF-686B-47F7-A969-06E43D73EBAF}" dt="2022-02-16T20:56:26.563" v="123" actId="26606"/>
          <ac:grpSpMkLst>
            <pc:docMk/>
            <pc:sldMk cId="2914860567" sldId="256"/>
            <ac:grpSpMk id="144" creationId="{BF3AEE19-128A-4FF8-954B-A9724F42E0D4}"/>
          </ac:grpSpMkLst>
        </pc:grpChg>
        <pc:grpChg chg="add del">
          <ac:chgData name="Muhammad Kashif-Khan" userId="b90ea96761f279e8" providerId="LiveId" clId="{31B95FCF-686B-47F7-A969-06E43D73EBAF}" dt="2022-02-16T20:56:29.555" v="125" actId="26606"/>
          <ac:grpSpMkLst>
            <pc:docMk/>
            <pc:sldMk cId="2914860567" sldId="256"/>
            <ac:grpSpMk id="199" creationId="{096A8A5D-137F-4A8A-9811-F7A867F02E3F}"/>
          </ac:grpSpMkLst>
        </pc:grpChg>
        <pc:grpChg chg="add del">
          <ac:chgData name="Muhammad Kashif-Khan" userId="b90ea96761f279e8" providerId="LiveId" clId="{31B95FCF-686B-47F7-A969-06E43D73EBAF}" dt="2022-02-16T20:56:29.555" v="125" actId="26606"/>
          <ac:grpSpMkLst>
            <pc:docMk/>
            <pc:sldMk cId="2914860567" sldId="256"/>
            <ac:grpSpMk id="200" creationId="{4C78E281-F596-4ECB-979A-89D89452AAD7}"/>
          </ac:grpSpMkLst>
        </pc:grpChg>
        <pc:grpChg chg="add del">
          <ac:chgData name="Muhammad Kashif-Khan" userId="b90ea96761f279e8" providerId="LiveId" clId="{31B95FCF-686B-47F7-A969-06E43D73EBAF}" dt="2022-02-16T20:56:29.555" v="125" actId="26606"/>
          <ac:grpSpMkLst>
            <pc:docMk/>
            <pc:sldMk cId="2914860567" sldId="256"/>
            <ac:grpSpMk id="212" creationId="{0FA686C7-6B08-416F-AEF3-C204079363A8}"/>
          </ac:grpSpMkLst>
        </pc:grpChg>
        <pc:grpChg chg="add del">
          <ac:chgData name="Muhammad Kashif-Khan" userId="b90ea96761f279e8" providerId="LiveId" clId="{31B95FCF-686B-47F7-A969-06E43D73EBAF}" dt="2022-02-16T21:00:59.036" v="165" actId="26606"/>
          <ac:grpSpMkLst>
            <pc:docMk/>
            <pc:sldMk cId="2914860567" sldId="256"/>
            <ac:grpSpMk id="215" creationId="{6C68F39D-867D-4AFF-94C4-C3829AD5C5B5}"/>
          </ac:grpSpMkLst>
        </pc:grpChg>
        <pc:grpChg chg="add del">
          <ac:chgData name="Muhammad Kashif-Khan" userId="b90ea96761f279e8" providerId="LiveId" clId="{31B95FCF-686B-47F7-A969-06E43D73EBAF}" dt="2022-02-16T21:00:59.036" v="165" actId="26606"/>
          <ac:grpSpMkLst>
            <pc:docMk/>
            <pc:sldMk cId="2914860567" sldId="256"/>
            <ac:grpSpMk id="216" creationId="{4466CCD0-FEF9-460D-9FB6-11613A492B66}"/>
          </ac:grpSpMkLst>
        </pc:grpChg>
        <pc:grpChg chg="add del">
          <ac:chgData name="Muhammad Kashif-Khan" userId="b90ea96761f279e8" providerId="LiveId" clId="{31B95FCF-686B-47F7-A969-06E43D73EBAF}" dt="2022-02-16T21:00:59.036" v="165" actId="26606"/>
          <ac:grpSpMkLst>
            <pc:docMk/>
            <pc:sldMk cId="2914860567" sldId="256"/>
            <ac:grpSpMk id="218" creationId="{176E1971-1C4C-46C8-A821-63766428014D}"/>
          </ac:grpSpMkLst>
        </pc:grpChg>
        <pc:picChg chg="add del mod ord">
          <ac:chgData name="Muhammad Kashif-Khan" userId="b90ea96761f279e8" providerId="LiveId" clId="{31B95FCF-686B-47F7-A969-06E43D73EBAF}" dt="2022-02-16T21:00:59.063" v="166" actId="26606"/>
          <ac:picMkLst>
            <pc:docMk/>
            <pc:sldMk cId="2914860567" sldId="256"/>
            <ac:picMk id="5" creationId="{21BB8359-7EAB-4983-B520-C9FEFDE72E5A}"/>
          </ac:picMkLst>
        </pc:picChg>
        <pc:picChg chg="add del">
          <ac:chgData name="Muhammad Kashif-Khan" userId="b90ea96761f279e8" providerId="LiveId" clId="{31B95FCF-686B-47F7-A969-06E43D73EBAF}" dt="2022-02-16T21:10:50" v="432"/>
          <ac:picMkLst>
            <pc:docMk/>
            <pc:sldMk cId="2914860567" sldId="256"/>
            <ac:picMk id="143" creationId="{51039561-92F9-40EE-900B-6AA0F58042A4}"/>
          </ac:picMkLst>
        </pc:picChg>
        <pc:cxnChg chg="add del">
          <ac:chgData name="Muhammad Kashif-Khan" userId="b90ea96761f279e8" providerId="LiveId" clId="{31B95FCF-686B-47F7-A969-06E43D73EBAF}" dt="2022-02-16T21:10:50" v="432"/>
          <ac:cxnSpMkLst>
            <pc:docMk/>
            <pc:sldMk cId="2914860567" sldId="256"/>
            <ac:cxnSpMk id="145" creationId="{D902DA06-324A-48CE-8C20-94535480A632}"/>
          </ac:cxnSpMkLst>
        </pc:cxnChg>
      </pc:sldChg>
      <pc:sldChg chg="addSp delSp modSp mod setBg setClrOvrMap delDesignElem chgLayout">
        <pc:chgData name="Muhammad Kashif-Khan" userId="b90ea96761f279e8" providerId="LiveId" clId="{31B95FCF-686B-47F7-A969-06E43D73EBAF}" dt="2022-02-17T00:28:08.751" v="877" actId="20577"/>
        <pc:sldMkLst>
          <pc:docMk/>
          <pc:sldMk cId="1558735507" sldId="257"/>
        </pc:sldMkLst>
        <pc:spChg chg="mod ord">
          <ac:chgData name="Muhammad Kashif-Khan" userId="b90ea96761f279e8" providerId="LiveId" clId="{31B95FCF-686B-47F7-A969-06E43D73EBAF}" dt="2022-02-16T21:11:46.072" v="637"/>
          <ac:spMkLst>
            <pc:docMk/>
            <pc:sldMk cId="1558735507" sldId="257"/>
            <ac:spMk id="2" creationId="{92442123-586A-4D83-A9FB-9A9788E3D2FD}"/>
          </ac:spMkLst>
        </pc:spChg>
        <pc:spChg chg="add del mod ord">
          <ac:chgData name="Muhammad Kashif-Khan" userId="b90ea96761f279e8" providerId="LiveId" clId="{31B95FCF-686B-47F7-A969-06E43D73EBAF}" dt="2022-02-16T21:14:32.633" v="663" actId="26606"/>
          <ac:spMkLst>
            <pc:docMk/>
            <pc:sldMk cId="1558735507" sldId="257"/>
            <ac:spMk id="3" creationId="{15330D0C-FBE3-417B-B403-061F617538F9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1558735507" sldId="257"/>
            <ac:spMk id="4" creationId="{D4FF66C1-509F-4CD8-9163-5D2FAAD748F9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1558735507" sldId="257"/>
            <ac:spMk id="6" creationId="{14922D2F-4EC6-42B5-B8FA-4198B9418A96}"/>
          </ac:spMkLst>
        </pc:spChg>
        <pc:spChg chg="add del">
          <ac:chgData name="Muhammad Kashif-Khan" userId="b90ea96761f279e8" providerId="LiveId" clId="{31B95FCF-686B-47F7-A969-06E43D73EBAF}" dt="2022-02-16T21:08:17.019" v="224" actId="700"/>
          <ac:spMkLst>
            <pc:docMk/>
            <pc:sldMk cId="1558735507" sldId="257"/>
            <ac:spMk id="8" creationId="{6BFC9644-673A-459F-B3C5-9310A4E50E3B}"/>
          </ac:spMkLst>
        </pc:spChg>
        <pc:spChg chg="add del">
          <ac:chgData name="Muhammad Kashif-Khan" userId="b90ea96761f279e8" providerId="LiveId" clId="{31B95FCF-686B-47F7-A969-06E43D73EBAF}" dt="2022-02-16T20:58:05.932" v="130" actId="26606"/>
          <ac:spMkLst>
            <pc:docMk/>
            <pc:sldMk cId="1558735507" sldId="257"/>
            <ac:spMk id="9" creationId="{C6270675-9512-4978-8583-36659256EE23}"/>
          </ac:spMkLst>
        </pc:spChg>
        <pc:spChg chg="add del">
          <ac:chgData name="Muhammad Kashif-Khan" userId="b90ea96761f279e8" providerId="LiveId" clId="{31B95FCF-686B-47F7-A969-06E43D73EBAF}" dt="2022-02-16T21:08:17.019" v="224" actId="700"/>
          <ac:spMkLst>
            <pc:docMk/>
            <pc:sldMk cId="1558735507" sldId="257"/>
            <ac:spMk id="39" creationId="{7D1C411D-0818-4640-8657-2AF78250C802}"/>
          </ac:spMkLst>
        </pc:spChg>
        <pc:spChg chg="add del">
          <ac:chgData name="Muhammad Kashif-Khan" userId="b90ea96761f279e8" providerId="LiveId" clId="{31B95FCF-686B-47F7-A969-06E43D73EBAF}" dt="2022-02-16T21:07:59.365" v="215" actId="26606"/>
          <ac:spMkLst>
            <pc:docMk/>
            <pc:sldMk cId="1558735507" sldId="257"/>
            <ac:spMk id="44" creationId="{E978A47D-4F17-40FE-AB70-7AF78A9575EB}"/>
          </ac:spMkLst>
        </pc:spChg>
        <pc:spChg chg="add del">
          <ac:chgData name="Muhammad Kashif-Khan" userId="b90ea96761f279e8" providerId="LiveId" clId="{31B95FCF-686B-47F7-A969-06E43D73EBAF}" dt="2022-02-16T20:58:11.260" v="132" actId="26606"/>
          <ac:spMkLst>
            <pc:docMk/>
            <pc:sldMk cId="1558735507" sldId="257"/>
            <ac:spMk id="53" creationId="{9FDB3AF7-1F52-4FC7-8B5D-4804290ED069}"/>
          </ac:spMkLst>
        </pc:spChg>
        <pc:spChg chg="add del">
          <ac:chgData name="Muhammad Kashif-Khan" userId="b90ea96761f279e8" providerId="LiveId" clId="{31B95FCF-686B-47F7-A969-06E43D73EBAF}" dt="2022-02-16T20:58:11.260" v="132" actId="26606"/>
          <ac:spMkLst>
            <pc:docMk/>
            <pc:sldMk cId="1558735507" sldId="257"/>
            <ac:spMk id="54" creationId="{3A24221C-670F-4411-AC01-F9F88CB3D702}"/>
          </ac:spMkLst>
        </pc:spChg>
        <pc:spChg chg="add del mod">
          <ac:chgData name="Muhammad Kashif-Khan" userId="b90ea96761f279e8" providerId="LiveId" clId="{31B95FCF-686B-47F7-A969-06E43D73EBAF}" dt="2022-02-16T21:08:31.019" v="225"/>
          <ac:spMkLst>
            <pc:docMk/>
            <pc:sldMk cId="1558735507" sldId="257"/>
            <ac:spMk id="88" creationId="{E24F8BBA-23B8-4F7A-A485-2A1B3BBE5E7B}"/>
          </ac:spMkLst>
        </pc:spChg>
        <pc:spChg chg="add del">
          <ac:chgData name="Muhammad Kashif-Khan" userId="b90ea96761f279e8" providerId="LiveId" clId="{31B95FCF-686B-47F7-A969-06E43D73EBAF}" dt="2022-02-16T20:58:17.519" v="134" actId="26606"/>
          <ac:spMkLst>
            <pc:docMk/>
            <pc:sldMk cId="1558735507" sldId="257"/>
            <ac:spMk id="89" creationId="{C6270675-9512-4978-8583-36659256EE23}"/>
          </ac:spMkLst>
        </pc:spChg>
        <pc:spChg chg="add del mod">
          <ac:chgData name="Muhammad Kashif-Khan" userId="b90ea96761f279e8" providerId="LiveId" clId="{31B95FCF-686B-47F7-A969-06E43D73EBAF}" dt="2022-02-16T21:08:31.019" v="225"/>
          <ac:spMkLst>
            <pc:docMk/>
            <pc:sldMk cId="1558735507" sldId="257"/>
            <ac:spMk id="91" creationId="{5434DF02-E117-47D7-87CF-D8725557FE80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1558735507" sldId="257"/>
            <ac:spMk id="93" creationId="{754331F2-3D35-4AB2-B0B0-78A0D6A16DB2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1558735507" sldId="257"/>
            <ac:spMk id="94" creationId="{4CA20C5E-49D9-4AC6-928F-740A82C8784D}"/>
          </ac:spMkLst>
        </pc:spChg>
        <pc:grpChg chg="add del">
          <ac:chgData name="Muhammad Kashif-Khan" userId="b90ea96761f279e8" providerId="LiveId" clId="{31B95FCF-686B-47F7-A969-06E43D73EBAF}" dt="2022-02-16T21:08:17.019" v="224" actId="700"/>
          <ac:grpSpMkLst>
            <pc:docMk/>
            <pc:sldMk cId="1558735507" sldId="257"/>
            <ac:grpSpMk id="10" creationId="{4ADB9295-9645-4BF2-ADFD-75800B7FAD06}"/>
          </ac:grpSpMkLst>
        </pc:grpChg>
        <pc:grpChg chg="add del">
          <ac:chgData name="Muhammad Kashif-Khan" userId="b90ea96761f279e8" providerId="LiveId" clId="{31B95FCF-686B-47F7-A969-06E43D73EBAF}" dt="2022-02-16T21:07:59.365" v="215" actId="26606"/>
          <ac:grpSpMkLst>
            <pc:docMk/>
            <pc:sldMk cId="1558735507" sldId="257"/>
            <ac:grpSpMk id="46" creationId="{85BE3A7E-6A3F-401E-A025-BBB8FDB8DD30}"/>
          </ac:grpSpMkLst>
        </pc:grpChg>
        <pc:grpChg chg="add del">
          <ac:chgData name="Muhammad Kashif-Khan" userId="b90ea96761f279e8" providerId="LiveId" clId="{31B95FCF-686B-47F7-A969-06E43D73EBAF}" dt="2022-02-16T20:58:11.260" v="132" actId="26606"/>
          <ac:grpSpMkLst>
            <pc:docMk/>
            <pc:sldMk cId="1558735507" sldId="257"/>
            <ac:grpSpMk id="57" creationId="{97B65CB7-C3FE-4A14-B3D0-FCAA23163EA2}"/>
          </ac:grpSpMkLst>
        </pc:grpChg>
        <pc:grpChg chg="add del">
          <ac:chgData name="Muhammad Kashif-Khan" userId="b90ea96761f279e8" providerId="LiveId" clId="{31B95FCF-686B-47F7-A969-06E43D73EBAF}" dt="2022-02-16T21:07:59.365" v="215" actId="26606"/>
          <ac:grpSpMkLst>
            <pc:docMk/>
            <pc:sldMk cId="1558735507" sldId="257"/>
            <ac:grpSpMk id="77" creationId="{F4E035BE-9FF4-43D3-BC25-CF582D7FF85E}"/>
          </ac:grpSpMkLst>
        </pc:grpChg>
        <pc:graphicFrameChg chg="add del">
          <ac:chgData name="Muhammad Kashif-Khan" userId="b90ea96761f279e8" providerId="LiveId" clId="{31B95FCF-686B-47F7-A969-06E43D73EBAF}" dt="2022-02-16T20:56:59.553" v="128" actId="26606"/>
          <ac:graphicFrameMkLst>
            <pc:docMk/>
            <pc:sldMk cId="1558735507" sldId="257"/>
            <ac:graphicFrameMk id="5" creationId="{895FFD8F-D8B3-4ED6-AF91-0C512C8052E3}"/>
          </ac:graphicFrameMkLst>
        </pc:graphicFrameChg>
        <pc:graphicFrameChg chg="add del">
          <ac:chgData name="Muhammad Kashif-Khan" userId="b90ea96761f279e8" providerId="LiveId" clId="{31B95FCF-686B-47F7-A969-06E43D73EBAF}" dt="2022-02-16T20:58:05.932" v="130" actId="26606"/>
          <ac:graphicFrameMkLst>
            <pc:docMk/>
            <pc:sldMk cId="1558735507" sldId="257"/>
            <ac:graphicFrameMk id="7" creationId="{0FCCFEE9-9C8E-44BE-845D-1EAD7FF0DB07}"/>
          </ac:graphicFrameMkLst>
        </pc:graphicFrameChg>
        <pc:graphicFrameChg chg="add mod">
          <ac:chgData name="Muhammad Kashif-Khan" userId="b90ea96761f279e8" providerId="LiveId" clId="{31B95FCF-686B-47F7-A969-06E43D73EBAF}" dt="2022-02-17T00:28:08.751" v="877" actId="20577"/>
          <ac:graphicFrameMkLst>
            <pc:docMk/>
            <pc:sldMk cId="1558735507" sldId="257"/>
            <ac:graphicFrameMk id="11" creationId="{55A20F90-58E2-4990-B8A3-99469CE48F75}"/>
          </ac:graphicFrameMkLst>
        </pc:graphicFrameChg>
        <pc:graphicFrameChg chg="add del">
          <ac:chgData name="Muhammad Kashif-Khan" userId="b90ea96761f279e8" providerId="LiveId" clId="{31B95FCF-686B-47F7-A969-06E43D73EBAF}" dt="2022-02-16T20:58:11.260" v="132" actId="26606"/>
          <ac:graphicFrameMkLst>
            <pc:docMk/>
            <pc:sldMk cId="1558735507" sldId="257"/>
            <ac:graphicFrameMk id="87" creationId="{999116E0-D60D-4FFF-82D1-4554C579EF63}"/>
          </ac:graphicFrameMkLst>
        </pc:graphicFrameChg>
        <pc:graphicFrameChg chg="add del">
          <ac:chgData name="Muhammad Kashif-Khan" userId="b90ea96761f279e8" providerId="LiveId" clId="{31B95FCF-686B-47F7-A969-06E43D73EBAF}" dt="2022-02-16T20:58:17.519" v="134" actId="26606"/>
          <ac:graphicFrameMkLst>
            <pc:docMk/>
            <pc:sldMk cId="1558735507" sldId="257"/>
            <ac:graphicFrameMk id="90" creationId="{0FCCFEE9-9C8E-44BE-845D-1EAD7FF0DB07}"/>
          </ac:graphicFrameMkLst>
        </pc:graphicFrameChg>
        <pc:graphicFrameChg chg="add del">
          <ac:chgData name="Muhammad Kashif-Khan" userId="b90ea96761f279e8" providerId="LiveId" clId="{31B95FCF-686B-47F7-A969-06E43D73EBAF}" dt="2022-02-16T21:00:58.576" v="164" actId="26606"/>
          <ac:graphicFrameMkLst>
            <pc:docMk/>
            <pc:sldMk cId="1558735507" sldId="257"/>
            <ac:graphicFrameMk id="92" creationId="{895FFD8F-D8B3-4ED6-AF91-0C512C8052E3}"/>
          </ac:graphicFrameMkLst>
        </pc:graphicFrameChg>
        <pc:picChg chg="add del">
          <ac:chgData name="Muhammad Kashif-Khan" userId="b90ea96761f279e8" providerId="LiveId" clId="{31B95FCF-686B-47F7-A969-06E43D73EBAF}" dt="2022-02-16T20:58:11.260" v="132" actId="26606"/>
          <ac:picMkLst>
            <pc:docMk/>
            <pc:sldMk cId="1558735507" sldId="257"/>
            <ac:picMk id="55" creationId="{99983362-16AE-4C35-B8B4-A44269F9A4D3}"/>
          </ac:picMkLst>
        </pc:picChg>
        <pc:picChg chg="add del">
          <ac:chgData name="Muhammad Kashif-Khan" userId="b90ea96761f279e8" providerId="LiveId" clId="{31B95FCF-686B-47F7-A969-06E43D73EBAF}" dt="2022-02-16T20:58:11.260" v="132" actId="26606"/>
          <ac:picMkLst>
            <pc:docMk/>
            <pc:sldMk cId="1558735507" sldId="257"/>
            <ac:picMk id="56" creationId="{96BD1BD4-F5F9-4A91-81EA-5923E1AEE67F}"/>
          </ac:picMkLst>
        </pc:picChg>
        <pc:cxnChg chg="add del">
          <ac:chgData name="Muhammad Kashif-Khan" userId="b90ea96761f279e8" providerId="LiveId" clId="{31B95FCF-686B-47F7-A969-06E43D73EBAF}" dt="2022-02-16T21:07:59.365" v="215" actId="26606"/>
          <ac:cxnSpMkLst>
            <pc:docMk/>
            <pc:sldMk cId="1558735507" sldId="257"/>
            <ac:cxnSpMk id="75" creationId="{085ECEC0-FF5D-4348-92C7-1EA7C61E770C}"/>
          </ac:cxnSpMkLst>
        </pc:cxnChg>
      </pc:sldChg>
      <pc:sldChg chg="addSp delSp modSp mod setBg modAnim setClrOvrMap delDesignElem">
        <pc:chgData name="Muhammad Kashif-Khan" userId="b90ea96761f279e8" providerId="LiveId" clId="{31B95FCF-686B-47F7-A969-06E43D73EBAF}" dt="2022-02-17T01:58:40.763" v="1209"/>
        <pc:sldMkLst>
          <pc:docMk/>
          <pc:sldMk cId="4291714060" sldId="258"/>
        </pc:sldMkLst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4291714060" sldId="258"/>
            <ac:spMk id="2" creationId="{9A2B76EB-45FB-425A-ACD8-F4FC7D42D78E}"/>
          </ac:spMkLst>
        </pc:spChg>
        <pc:spChg chg="add del mod">
          <ac:chgData name="Muhammad Kashif-Khan" userId="b90ea96761f279e8" providerId="LiveId" clId="{31B95FCF-686B-47F7-A969-06E43D73EBAF}" dt="2022-02-16T21:11:46.230" v="639" actId="27636"/>
          <ac:spMkLst>
            <pc:docMk/>
            <pc:sldMk cId="4291714060" sldId="258"/>
            <ac:spMk id="3" creationId="{3AF4CB3B-26C1-46A4-B950-65CD0D39F16E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4291714060" sldId="258"/>
            <ac:spMk id="4" creationId="{C302A46E-E776-4B34-99D9-BADE342D2AEA}"/>
          </ac:spMkLst>
        </pc:spChg>
        <pc:spChg chg="add del">
          <ac:chgData name="Muhammad Kashif-Khan" userId="b90ea96761f279e8" providerId="LiveId" clId="{31B95FCF-686B-47F7-A969-06E43D73EBAF}" dt="2022-02-16T21:10:50" v="432"/>
          <ac:spMkLst>
            <pc:docMk/>
            <pc:sldMk cId="4291714060" sldId="258"/>
            <ac:spMk id="8" creationId="{6BFC9644-673A-459F-B3C5-9310A4E50E3B}"/>
          </ac:spMkLst>
        </pc:spChg>
        <pc:spChg chg="add del">
          <ac:chgData name="Muhammad Kashif-Khan" userId="b90ea96761f279e8" providerId="LiveId" clId="{31B95FCF-686B-47F7-A969-06E43D73EBAF}" dt="2022-02-16T21:00:58.509" v="163" actId="26606"/>
          <ac:spMkLst>
            <pc:docMk/>
            <pc:sldMk cId="4291714060" sldId="258"/>
            <ac:spMk id="9" creationId="{54B9C16B-AC4A-44ED-9075-F76549B46E7C}"/>
          </ac:spMkLst>
        </pc:spChg>
        <pc:spChg chg="add del">
          <ac:chgData name="Muhammad Kashif-Khan" userId="b90ea96761f279e8" providerId="LiveId" clId="{31B95FCF-686B-47F7-A969-06E43D73EBAF}" dt="2022-02-16T21:10:50" v="432"/>
          <ac:spMkLst>
            <pc:docMk/>
            <pc:sldMk cId="4291714060" sldId="258"/>
            <ac:spMk id="39" creationId="{7D1C411D-0818-4640-8657-2AF78250C802}"/>
          </ac:spMkLst>
        </pc:spChg>
        <pc:spChg chg="add del">
          <ac:chgData name="Muhammad Kashif-Khan" userId="b90ea96761f279e8" providerId="LiveId" clId="{31B95FCF-686B-47F7-A969-06E43D73EBAF}" dt="2022-02-16T21:00:58.509" v="163" actId="26606"/>
          <ac:spMkLst>
            <pc:docMk/>
            <pc:sldMk cId="4291714060" sldId="258"/>
            <ac:spMk id="42" creationId="{B53044DC-4918-43DA-B49D-91673C6C9485}"/>
          </ac:spMkLst>
        </pc:spChg>
        <pc:spChg chg="add del">
          <ac:chgData name="Muhammad Kashif-Khan" userId="b90ea96761f279e8" providerId="LiveId" clId="{31B95FCF-686B-47F7-A969-06E43D73EBAF}" dt="2022-02-16T21:07:59.341" v="214" actId="26606"/>
          <ac:spMkLst>
            <pc:docMk/>
            <pc:sldMk cId="4291714060" sldId="258"/>
            <ac:spMk id="44" creationId="{E978A47D-4F17-40FE-AB70-7AF78A9575EB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4291714060" sldId="258"/>
            <ac:spMk id="100" creationId="{61C2D767-B325-403B-8BE7-16E152949742}"/>
          </ac:spMkLst>
        </pc:spChg>
        <pc:spChg chg="add del">
          <ac:chgData name="Muhammad Kashif-Khan" userId="b90ea96761f279e8" providerId="LiveId" clId="{31B95FCF-686B-47F7-A969-06E43D73EBAF}" dt="2022-02-16T21:00:24.372" v="150" actId="26606"/>
          <ac:spMkLst>
            <pc:docMk/>
            <pc:sldMk cId="4291714060" sldId="258"/>
            <ac:spMk id="101" creationId="{C6270675-9512-4978-8583-36659256EE23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4291714060" sldId="258"/>
            <ac:spMk id="102" creationId="{9A11D532-9501-4C98-9F03-03E58D773C8A}"/>
          </ac:spMkLst>
        </pc:spChg>
        <pc:spChg chg="add del">
          <ac:chgData name="Muhammad Kashif-Khan" userId="b90ea96761f279e8" providerId="LiveId" clId="{31B95FCF-686B-47F7-A969-06E43D73EBAF}" dt="2022-02-16T21:00:58.100" v="162" actId="26606"/>
          <ac:spMkLst>
            <pc:docMk/>
            <pc:sldMk cId="4291714060" sldId="258"/>
            <ac:spMk id="103" creationId="{54B9C16B-AC4A-44ED-9075-F76549B46E7C}"/>
          </ac:spMkLst>
        </pc:spChg>
        <pc:spChg chg="add del">
          <ac:chgData name="Muhammad Kashif-Khan" userId="b90ea96761f279e8" providerId="LiveId" clId="{31B95FCF-686B-47F7-A969-06E43D73EBAF}" dt="2022-02-16T20:59:51.221" v="148" actId="26606"/>
          <ac:spMkLst>
            <pc:docMk/>
            <pc:sldMk cId="4291714060" sldId="258"/>
            <ac:spMk id="104" creationId="{2EEF4763-EB4A-4A35-89EB-AD2763B48C3B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4291714060" sldId="258"/>
            <ac:spMk id="105" creationId="{CBA9C0D3-E45B-46B9-9635-7287F0E6EF84}"/>
          </ac:spMkLst>
        </pc:spChg>
        <pc:spChg chg="add del">
          <ac:chgData name="Muhammad Kashif-Khan" userId="b90ea96761f279e8" providerId="LiveId" clId="{31B95FCF-686B-47F7-A969-06E43D73EBAF}" dt="2022-02-16T21:00:58.100" v="162" actId="26606"/>
          <ac:spMkLst>
            <pc:docMk/>
            <pc:sldMk cId="4291714060" sldId="258"/>
            <ac:spMk id="137" creationId="{B53044DC-4918-43DA-B49D-91673C6C9485}"/>
          </ac:spMkLst>
        </pc:spChg>
        <pc:spChg chg="add del mod">
          <ac:chgData name="Muhammad Kashif-Khan" userId="b90ea96761f279e8" providerId="LiveId" clId="{31B95FCF-686B-47F7-A969-06E43D73EBAF}" dt="2022-02-17T01:56:54.074" v="1199" actId="22"/>
          <ac:spMkLst>
            <pc:docMk/>
            <pc:sldMk cId="4291714060" sldId="258"/>
            <ac:spMk id="167" creationId="{A80C8BA1-DDFC-49B5-AF8A-0AF6D262BDB3}"/>
          </ac:spMkLst>
        </pc:spChg>
        <pc:grpChg chg="add del">
          <ac:chgData name="Muhammad Kashif-Khan" userId="b90ea96761f279e8" providerId="LiveId" clId="{31B95FCF-686B-47F7-A969-06E43D73EBAF}" dt="2022-02-16T21:00:58.509" v="163" actId="26606"/>
          <ac:grpSpMkLst>
            <pc:docMk/>
            <pc:sldMk cId="4291714060" sldId="258"/>
            <ac:grpSpMk id="6" creationId="{62A2FEB6-F419-4684-9ABC-9E32E012E8B7}"/>
          </ac:grpSpMkLst>
        </pc:grpChg>
        <pc:grpChg chg="add del">
          <ac:chgData name="Muhammad Kashif-Khan" userId="b90ea96761f279e8" providerId="LiveId" clId="{31B95FCF-686B-47F7-A969-06E43D73EBAF}" dt="2022-02-16T21:10:50" v="432"/>
          <ac:grpSpMkLst>
            <pc:docMk/>
            <pc:sldMk cId="4291714060" sldId="258"/>
            <ac:grpSpMk id="10" creationId="{4ADB9295-9645-4BF2-ADFD-75800B7FAD06}"/>
          </ac:grpSpMkLst>
        </pc:grpChg>
        <pc:grpChg chg="add del">
          <ac:chgData name="Muhammad Kashif-Khan" userId="b90ea96761f279e8" providerId="LiveId" clId="{31B95FCF-686B-47F7-A969-06E43D73EBAF}" dt="2022-02-16T21:07:59.341" v="214" actId="26606"/>
          <ac:grpSpMkLst>
            <pc:docMk/>
            <pc:sldMk cId="4291714060" sldId="258"/>
            <ac:grpSpMk id="46" creationId="{85BE3A7E-6A3F-401E-A025-BBB8FDB8DD30}"/>
          </ac:grpSpMkLst>
        </pc:grpChg>
        <pc:grpChg chg="add del">
          <ac:chgData name="Muhammad Kashif-Khan" userId="b90ea96761f279e8" providerId="LiveId" clId="{31B95FCF-686B-47F7-A969-06E43D73EBAF}" dt="2022-02-16T21:07:59.341" v="214" actId="26606"/>
          <ac:grpSpMkLst>
            <pc:docMk/>
            <pc:sldMk cId="4291714060" sldId="258"/>
            <ac:grpSpMk id="77" creationId="{F4E035BE-9FF4-43D3-BC25-CF582D7FF85E}"/>
          </ac:grpSpMkLst>
        </pc:grpChg>
        <pc:grpChg chg="add del">
          <ac:chgData name="Muhammad Kashif-Khan" userId="b90ea96761f279e8" providerId="LiveId" clId="{31B95FCF-686B-47F7-A969-06E43D73EBAF}" dt="2022-02-16T21:00:58.509" v="163" actId="26606"/>
          <ac:grpSpMkLst>
            <pc:docMk/>
            <pc:sldMk cId="4291714060" sldId="258"/>
            <ac:grpSpMk id="98" creationId="{1DCE6B36-1420-43AB-86CF-4E653A517B9C}"/>
          </ac:grpSpMkLst>
        </pc:grpChg>
        <pc:grpChg chg="add del">
          <ac:chgData name="Muhammad Kashif-Khan" userId="b90ea96761f279e8" providerId="LiveId" clId="{31B95FCF-686B-47F7-A969-06E43D73EBAF}" dt="2022-02-16T21:00:58.100" v="162" actId="26606"/>
          <ac:grpSpMkLst>
            <pc:docMk/>
            <pc:sldMk cId="4291714060" sldId="258"/>
            <ac:grpSpMk id="106" creationId="{62A2FEB6-F419-4684-9ABC-9E32E012E8B7}"/>
          </ac:grpSpMkLst>
        </pc:grpChg>
        <pc:grpChg chg="add del">
          <ac:chgData name="Muhammad Kashif-Khan" userId="b90ea96761f279e8" providerId="LiveId" clId="{31B95FCF-686B-47F7-A969-06E43D73EBAF}" dt="2022-02-16T21:00:58.100" v="162" actId="26606"/>
          <ac:grpSpMkLst>
            <pc:docMk/>
            <pc:sldMk cId="4291714060" sldId="258"/>
            <ac:grpSpMk id="139" creationId="{1DCE6B36-1420-43AB-86CF-4E653A517B9C}"/>
          </ac:grpSpMkLst>
        </pc:grpChg>
        <pc:graphicFrameChg chg="add del mod modGraphic">
          <ac:chgData name="Muhammad Kashif-Khan" userId="b90ea96761f279e8" providerId="LiveId" clId="{31B95FCF-686B-47F7-A969-06E43D73EBAF}" dt="2022-02-16T21:00:58.509" v="163" actId="26606"/>
          <ac:graphicFrameMkLst>
            <pc:docMk/>
            <pc:sldMk cId="4291714060" sldId="258"/>
            <ac:graphicFrameMk id="5" creationId="{90346573-CB65-4519-84E1-A1810354ECBA}"/>
          </ac:graphicFrameMkLst>
        </pc:graphicFrameChg>
        <pc:picChg chg="add del">
          <ac:chgData name="Muhammad Kashif-Khan" userId="b90ea96761f279e8" providerId="LiveId" clId="{31B95FCF-686B-47F7-A969-06E43D73EBAF}" dt="2022-02-16T21:00:58.509" v="163" actId="26606"/>
          <ac:picMkLst>
            <pc:docMk/>
            <pc:sldMk cId="4291714060" sldId="258"/>
            <ac:picMk id="40" creationId="{3E94A106-9341-485C-9057-9D62B2BD083F}"/>
          </ac:picMkLst>
        </pc:picChg>
        <pc:picChg chg="add del">
          <ac:chgData name="Muhammad Kashif-Khan" userId="b90ea96761f279e8" providerId="LiveId" clId="{31B95FCF-686B-47F7-A969-06E43D73EBAF}" dt="2022-02-16T21:00:58.509" v="163" actId="26606"/>
          <ac:picMkLst>
            <pc:docMk/>
            <pc:sldMk cId="4291714060" sldId="258"/>
            <ac:picMk id="73" creationId="{9BE36DBF-0333-4D36-A5BF-81FDA2406FE9}"/>
          </ac:picMkLst>
        </pc:picChg>
        <pc:picChg chg="add del">
          <ac:chgData name="Muhammad Kashif-Khan" userId="b90ea96761f279e8" providerId="LiveId" clId="{31B95FCF-686B-47F7-A969-06E43D73EBAF}" dt="2022-02-16T21:00:58.100" v="162" actId="26606"/>
          <ac:picMkLst>
            <pc:docMk/>
            <pc:sldMk cId="4291714060" sldId="258"/>
            <ac:picMk id="135" creationId="{3E94A106-9341-485C-9057-9D62B2BD083F}"/>
          </ac:picMkLst>
        </pc:picChg>
        <pc:picChg chg="add del">
          <ac:chgData name="Muhammad Kashif-Khan" userId="b90ea96761f279e8" providerId="LiveId" clId="{31B95FCF-686B-47F7-A969-06E43D73EBAF}" dt="2022-02-16T21:00:58.100" v="162" actId="26606"/>
          <ac:picMkLst>
            <pc:docMk/>
            <pc:sldMk cId="4291714060" sldId="258"/>
            <ac:picMk id="168" creationId="{9BE36DBF-0333-4D36-A5BF-81FDA2406FE9}"/>
          </ac:picMkLst>
        </pc:picChg>
        <pc:picChg chg="add mod">
          <ac:chgData name="Muhammad Kashif-Khan" userId="b90ea96761f279e8" providerId="LiveId" clId="{31B95FCF-686B-47F7-A969-06E43D73EBAF}" dt="2022-02-17T01:57:08.010" v="1203" actId="1076"/>
          <ac:picMkLst>
            <pc:docMk/>
            <pc:sldMk cId="4291714060" sldId="258"/>
            <ac:picMk id="2050" creationId="{806339A9-9118-4B39-8282-3129D43B7FC4}"/>
          </ac:picMkLst>
        </pc:picChg>
        <pc:cxnChg chg="add del">
          <ac:chgData name="Muhammad Kashif-Khan" userId="b90ea96761f279e8" providerId="LiveId" clId="{31B95FCF-686B-47F7-A969-06E43D73EBAF}" dt="2022-02-16T21:07:59.341" v="214" actId="26606"/>
          <ac:cxnSpMkLst>
            <pc:docMk/>
            <pc:sldMk cId="4291714060" sldId="258"/>
            <ac:cxnSpMk id="75" creationId="{085ECEC0-FF5D-4348-92C7-1EA7C61E770C}"/>
          </ac:cxnSpMkLst>
        </pc:cxnChg>
        <pc:cxnChg chg="add mod">
          <ac:chgData name="Muhammad Kashif-Khan" userId="b90ea96761f279e8" providerId="LiveId" clId="{31B95FCF-686B-47F7-A969-06E43D73EBAF}" dt="2022-02-17T01:57:51.440" v="1206" actId="14100"/>
          <ac:cxnSpMkLst>
            <pc:docMk/>
            <pc:sldMk cId="4291714060" sldId="258"/>
            <ac:cxnSpMk id="138" creationId="{F9A4C82C-1892-4B62-92FF-D7552B3AC635}"/>
          </ac:cxnSpMkLst>
        </pc:cxnChg>
        <pc:cxnChg chg="add mod">
          <ac:chgData name="Muhammad Kashif-Khan" userId="b90ea96761f279e8" providerId="LiveId" clId="{31B95FCF-686B-47F7-A969-06E43D73EBAF}" dt="2022-02-17T01:58:02.894" v="1208" actId="13822"/>
          <ac:cxnSpMkLst>
            <pc:docMk/>
            <pc:sldMk cId="4291714060" sldId="258"/>
            <ac:cxnSpMk id="171" creationId="{4055F032-F8EE-4925-970A-226E39C14887}"/>
          </ac:cxnSpMkLst>
        </pc:cxnChg>
      </pc:sldChg>
      <pc:sldChg chg="addSp delSp modSp mod setBg delDesignElem">
        <pc:chgData name="Muhammad Kashif-Khan" userId="b90ea96761f279e8" providerId="LiveId" clId="{31B95FCF-686B-47F7-A969-06E43D73EBAF}" dt="2022-02-17T10:06:01.567" v="1422" actId="1036"/>
        <pc:sldMkLst>
          <pc:docMk/>
          <pc:sldMk cId="498632798" sldId="259"/>
        </pc:sldMkLst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498632798" sldId="259"/>
            <ac:spMk id="2" creationId="{72F742EC-8F55-421D-9FB8-FD7CFCFCD062}"/>
          </ac:spMkLst>
        </pc:spChg>
        <pc:spChg chg="mod ord">
          <ac:chgData name="Muhammad Kashif-Khan" userId="b90ea96761f279e8" providerId="LiveId" clId="{31B95FCF-686B-47F7-A969-06E43D73EBAF}" dt="2022-02-16T21:12:09.510" v="647" actId="14100"/>
          <ac:spMkLst>
            <pc:docMk/>
            <pc:sldMk cId="498632798" sldId="259"/>
            <ac:spMk id="3" creationId="{CC3FA270-14B0-439A-9FFB-72C2167210C7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498632798" sldId="259"/>
            <ac:spMk id="4" creationId="{A97B15FB-A99C-484B-9751-78F26C7EAD82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498632798" sldId="259"/>
            <ac:spMk id="5" creationId="{10F272B1-6C6F-4D44-926D-511C62E1A09C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498632798" sldId="259"/>
            <ac:spMk id="6" creationId="{043E0BE9-7299-489D-BE21-69A113396853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498632798" sldId="259"/>
            <ac:spMk id="7" creationId="{B589380D-0763-45BF-BB59-5FBD272380A1}"/>
          </ac:spMkLst>
        </pc:spChg>
        <pc:spChg chg="add del">
          <ac:chgData name="Muhammad Kashif-Khan" userId="b90ea96761f279e8" providerId="LiveId" clId="{31B95FCF-686B-47F7-A969-06E43D73EBAF}" dt="2022-02-16T21:10:50" v="432"/>
          <ac:spMkLst>
            <pc:docMk/>
            <pc:sldMk cId="498632798" sldId="259"/>
            <ac:spMk id="8" creationId="{6BFC9644-673A-459F-B3C5-9310A4E50E3B}"/>
          </ac:spMkLst>
        </pc:spChg>
        <pc:spChg chg="add del">
          <ac:chgData name="Muhammad Kashif-Khan" userId="b90ea96761f279e8" providerId="LiveId" clId="{31B95FCF-686B-47F7-A969-06E43D73EBAF}" dt="2022-02-16T21:10:50" v="432"/>
          <ac:spMkLst>
            <pc:docMk/>
            <pc:sldMk cId="498632798" sldId="259"/>
            <ac:spMk id="39" creationId="{7D1C411D-0818-4640-8657-2AF78250C802}"/>
          </ac:spMkLst>
        </pc:spChg>
        <pc:grpChg chg="add del">
          <ac:chgData name="Muhammad Kashif-Khan" userId="b90ea96761f279e8" providerId="LiveId" clId="{31B95FCF-686B-47F7-A969-06E43D73EBAF}" dt="2022-02-16T21:10:50" v="432"/>
          <ac:grpSpMkLst>
            <pc:docMk/>
            <pc:sldMk cId="498632798" sldId="259"/>
            <ac:grpSpMk id="10" creationId="{4ADB9295-9645-4BF2-ADFD-75800B7FAD06}"/>
          </ac:grpSpMkLst>
        </pc:grpChg>
        <pc:picChg chg="mod">
          <ac:chgData name="Muhammad Kashif-Khan" userId="b90ea96761f279e8" providerId="LiveId" clId="{31B95FCF-686B-47F7-A969-06E43D73EBAF}" dt="2022-02-17T10:06:01.567" v="1422" actId="1036"/>
          <ac:picMkLst>
            <pc:docMk/>
            <pc:sldMk cId="498632798" sldId="259"/>
            <ac:picMk id="38" creationId="{F2CAF5A0-34E1-4FDA-A870-AB76315FA1C8}"/>
          </ac:picMkLst>
        </pc:picChg>
        <pc:picChg chg="mod">
          <ac:chgData name="Muhammad Kashif-Khan" userId="b90ea96761f279e8" providerId="LiveId" clId="{31B95FCF-686B-47F7-A969-06E43D73EBAF}" dt="2022-02-16T21:15:24.079" v="666" actId="1076"/>
          <ac:picMkLst>
            <pc:docMk/>
            <pc:sldMk cId="498632798" sldId="259"/>
            <ac:picMk id="40" creationId="{A45A03F4-8603-48E9-B93D-633EA43ECC81}"/>
          </ac:picMkLst>
        </pc:picChg>
      </pc:sldChg>
      <pc:sldChg chg="addSp delSp modSp mod setBg delDesignElem">
        <pc:chgData name="Muhammad Kashif-Khan" userId="b90ea96761f279e8" providerId="LiveId" clId="{31B95FCF-686B-47F7-A969-06E43D73EBAF}" dt="2022-02-17T00:55:01.276" v="986" actId="15"/>
        <pc:sldMkLst>
          <pc:docMk/>
          <pc:sldMk cId="2529914677" sldId="261"/>
        </pc:sldMkLst>
        <pc:spChg chg="mod">
          <ac:chgData name="Muhammad Kashif-Khan" userId="b90ea96761f279e8" providerId="LiveId" clId="{31B95FCF-686B-47F7-A969-06E43D73EBAF}" dt="2022-02-17T00:54:53.235" v="984" actId="20577"/>
          <ac:spMkLst>
            <pc:docMk/>
            <pc:sldMk cId="2529914677" sldId="261"/>
            <ac:spMk id="2" creationId="{CD2B17CB-D5A6-4A4A-9D91-7CF5CE593264}"/>
          </ac:spMkLst>
        </pc:spChg>
        <pc:spChg chg="mod">
          <ac:chgData name="Muhammad Kashif-Khan" userId="b90ea96761f279e8" providerId="LiveId" clId="{31B95FCF-686B-47F7-A969-06E43D73EBAF}" dt="2022-02-17T00:55:01.276" v="986" actId="15"/>
          <ac:spMkLst>
            <pc:docMk/>
            <pc:sldMk cId="2529914677" sldId="261"/>
            <ac:spMk id="3" creationId="{FE649612-5365-42CD-BFAE-39D9B37070B5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529914677" sldId="261"/>
            <ac:spMk id="4" creationId="{1DC67D0D-2E4D-402A-8982-C25D7E1B7F91}"/>
          </ac:spMkLst>
        </pc:spChg>
        <pc:spChg chg="add del">
          <ac:chgData name="Muhammad Kashif-Khan" userId="b90ea96761f279e8" providerId="LiveId" clId="{31B95FCF-686B-47F7-A969-06E43D73EBAF}" dt="2022-02-16T21:03:32.026" v="193" actId="26606"/>
          <ac:spMkLst>
            <pc:docMk/>
            <pc:sldMk cId="2529914677" sldId="261"/>
            <ac:spMk id="5" creationId="{E978A47D-4F17-40FE-AB70-7AF78A9575EB}"/>
          </ac:spMkLst>
        </pc:spChg>
        <pc:spChg chg="add del">
          <ac:chgData name="Muhammad Kashif-Khan" userId="b90ea96761f279e8" providerId="LiveId" clId="{31B95FCF-686B-47F7-A969-06E43D73EBAF}" dt="2022-02-16T21:10:50" v="432"/>
          <ac:spMkLst>
            <pc:docMk/>
            <pc:sldMk cId="2529914677" sldId="261"/>
            <ac:spMk id="8" creationId="{6BFC9644-673A-459F-B3C5-9310A4E50E3B}"/>
          </ac:spMkLst>
        </pc:spChg>
        <pc:spChg chg="add del">
          <ac:chgData name="Muhammad Kashif-Khan" userId="b90ea96761f279e8" providerId="LiveId" clId="{31B95FCF-686B-47F7-A969-06E43D73EBAF}" dt="2022-02-16T21:10:50" v="432"/>
          <ac:spMkLst>
            <pc:docMk/>
            <pc:sldMk cId="2529914677" sldId="261"/>
            <ac:spMk id="39" creationId="{7D1C411D-0818-4640-8657-2AF78250C802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529914677" sldId="261"/>
            <ac:spMk id="76" creationId="{C7B0F78F-F240-4E42-AE58-341C5CF0D342}"/>
          </ac:spMkLst>
        </pc:spChg>
        <pc:spChg chg="add del mod">
          <ac:chgData name="Muhammad Kashif-Khan" userId="b90ea96761f279e8" providerId="LiveId" clId="{31B95FCF-686B-47F7-A969-06E43D73EBAF}" dt="2022-02-16T21:07:59.150" v="207"/>
          <ac:spMkLst>
            <pc:docMk/>
            <pc:sldMk cId="2529914677" sldId="261"/>
            <ac:spMk id="77" creationId="{921D5076-A1AE-481F-AF04-56B6C59B779A}"/>
          </ac:spMkLst>
        </pc:spChg>
        <pc:spChg chg="add del mod">
          <ac:chgData name="Muhammad Kashif-Khan" userId="b90ea96761f279e8" providerId="LiveId" clId="{31B95FCF-686B-47F7-A969-06E43D73EBAF}" dt="2022-02-16T21:07:59.150" v="207"/>
          <ac:spMkLst>
            <pc:docMk/>
            <pc:sldMk cId="2529914677" sldId="261"/>
            <ac:spMk id="78" creationId="{8F3DA776-B736-4092-8350-3BA9E20210DA}"/>
          </ac:spMkLst>
        </pc:spChg>
        <pc:spChg chg="add del mod">
          <ac:chgData name="Muhammad Kashif-Khan" userId="b90ea96761f279e8" providerId="LiveId" clId="{31B95FCF-686B-47F7-A969-06E43D73EBAF}" dt="2022-02-16T21:07:58.664" v="206"/>
          <ac:spMkLst>
            <pc:docMk/>
            <pc:sldMk cId="2529914677" sldId="261"/>
            <ac:spMk id="79" creationId="{F34146C0-4FB4-488A-9C77-17AF96563A7F}"/>
          </ac:spMkLst>
        </pc:spChg>
        <pc:spChg chg="add del mod">
          <ac:chgData name="Muhammad Kashif-Khan" userId="b90ea96761f279e8" providerId="LiveId" clId="{31B95FCF-686B-47F7-A969-06E43D73EBAF}" dt="2022-02-16T21:07:58.664" v="206"/>
          <ac:spMkLst>
            <pc:docMk/>
            <pc:sldMk cId="2529914677" sldId="261"/>
            <ac:spMk id="80" creationId="{9A267DF5-CF8E-468B-8023-4978F097020D}"/>
          </ac:spMkLst>
        </pc:spChg>
        <pc:spChg chg="add del mod">
          <ac:chgData name="Muhammad Kashif-Khan" userId="b90ea96761f279e8" providerId="LiveId" clId="{31B95FCF-686B-47F7-A969-06E43D73EBAF}" dt="2022-02-16T21:07:57.220" v="205"/>
          <ac:spMkLst>
            <pc:docMk/>
            <pc:sldMk cId="2529914677" sldId="261"/>
            <ac:spMk id="81" creationId="{3C481DB9-A1AC-476C-B21B-9D825B22FA2F}"/>
          </ac:spMkLst>
        </pc:spChg>
        <pc:spChg chg="add del mod">
          <ac:chgData name="Muhammad Kashif-Khan" userId="b90ea96761f279e8" providerId="LiveId" clId="{31B95FCF-686B-47F7-A969-06E43D73EBAF}" dt="2022-02-16T21:07:57.220" v="205"/>
          <ac:spMkLst>
            <pc:docMk/>
            <pc:sldMk cId="2529914677" sldId="261"/>
            <ac:spMk id="82" creationId="{266BFFF2-C62C-48C3-8A84-22B220154907}"/>
          </ac:spMkLst>
        </pc:spChg>
        <pc:spChg chg="add del mod">
          <ac:chgData name="Muhammad Kashif-Khan" userId="b90ea96761f279e8" providerId="LiveId" clId="{31B95FCF-686B-47F7-A969-06E43D73EBAF}" dt="2022-02-16T21:07:56.810" v="204"/>
          <ac:spMkLst>
            <pc:docMk/>
            <pc:sldMk cId="2529914677" sldId="261"/>
            <ac:spMk id="83" creationId="{6DDB7E68-B1EB-477A-BA40-10281EEA9087}"/>
          </ac:spMkLst>
        </pc:spChg>
        <pc:spChg chg="add del mod">
          <ac:chgData name="Muhammad Kashif-Khan" userId="b90ea96761f279e8" providerId="LiveId" clId="{31B95FCF-686B-47F7-A969-06E43D73EBAF}" dt="2022-02-16T21:07:56.810" v="204"/>
          <ac:spMkLst>
            <pc:docMk/>
            <pc:sldMk cId="2529914677" sldId="261"/>
            <ac:spMk id="84" creationId="{2CE0FD70-B30F-4C76-A4C1-6976DE5FB04B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529914677" sldId="261"/>
            <ac:spMk id="85" creationId="{89B4E6C5-C765-473A-B7FC-2C6475BDE5A2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529914677" sldId="261"/>
            <ac:spMk id="86" creationId="{A5417511-F391-4986-B63C-0E2A5CD8CE51}"/>
          </ac:spMkLst>
        </pc:spChg>
        <pc:grpChg chg="add del">
          <ac:chgData name="Muhammad Kashif-Khan" userId="b90ea96761f279e8" providerId="LiveId" clId="{31B95FCF-686B-47F7-A969-06E43D73EBAF}" dt="2022-02-16T21:03:32.026" v="193" actId="26606"/>
          <ac:grpSpMkLst>
            <pc:docMk/>
            <pc:sldMk cId="2529914677" sldId="261"/>
            <ac:grpSpMk id="6" creationId="{85BE3A7E-6A3F-401E-A025-BBB8FDB8DD30}"/>
          </ac:grpSpMkLst>
        </pc:grpChg>
        <pc:grpChg chg="add del">
          <ac:chgData name="Muhammad Kashif-Khan" userId="b90ea96761f279e8" providerId="LiveId" clId="{31B95FCF-686B-47F7-A969-06E43D73EBAF}" dt="2022-02-16T21:10:50" v="432"/>
          <ac:grpSpMkLst>
            <pc:docMk/>
            <pc:sldMk cId="2529914677" sldId="261"/>
            <ac:grpSpMk id="10" creationId="{4ADB9295-9645-4BF2-ADFD-75800B7FAD06}"/>
          </ac:grpSpMkLst>
        </pc:grpChg>
        <pc:grpChg chg="add del">
          <ac:chgData name="Muhammad Kashif-Khan" userId="b90ea96761f279e8" providerId="LiveId" clId="{31B95FCF-686B-47F7-A969-06E43D73EBAF}" dt="2022-02-16T21:03:32.026" v="193" actId="26606"/>
          <ac:grpSpMkLst>
            <pc:docMk/>
            <pc:sldMk cId="2529914677" sldId="261"/>
            <ac:grpSpMk id="41" creationId="{F4E035BE-9FF4-43D3-BC25-CF582D7FF85E}"/>
          </ac:grpSpMkLst>
        </pc:grpChg>
        <pc:cxnChg chg="add del">
          <ac:chgData name="Muhammad Kashif-Khan" userId="b90ea96761f279e8" providerId="LiveId" clId="{31B95FCF-686B-47F7-A969-06E43D73EBAF}" dt="2022-02-16T21:03:32.026" v="193" actId="26606"/>
          <ac:cxnSpMkLst>
            <pc:docMk/>
            <pc:sldMk cId="2529914677" sldId="261"/>
            <ac:cxnSpMk id="75" creationId="{085ECEC0-FF5D-4348-92C7-1EA7C61E770C}"/>
          </ac:cxnSpMkLst>
        </pc:cxnChg>
      </pc:sldChg>
      <pc:sldChg chg="addSp delSp modSp mod">
        <pc:chgData name="Muhammad Kashif-Khan" userId="b90ea96761f279e8" providerId="LiveId" clId="{31B95FCF-686B-47F7-A969-06E43D73EBAF}" dt="2022-02-17T02:21:25.341" v="1304" actId="1076"/>
        <pc:sldMkLst>
          <pc:docMk/>
          <pc:sldMk cId="2635521221" sldId="262"/>
        </pc:sldMkLst>
        <pc:spChg chg="mod">
          <ac:chgData name="Muhammad Kashif-Khan" userId="b90ea96761f279e8" providerId="LiveId" clId="{31B95FCF-686B-47F7-A969-06E43D73EBAF}" dt="2022-02-17T00:59:20.042" v="990" actId="20577"/>
          <ac:spMkLst>
            <pc:docMk/>
            <pc:sldMk cId="2635521221" sldId="262"/>
            <ac:spMk id="2" creationId="{C94B9816-64E3-43A4-BFAE-514798EBB24C}"/>
          </ac:spMkLst>
        </pc:spChg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2635521221" sldId="262"/>
            <ac:spMk id="3" creationId="{4CC0B7A9-5A5F-4B62-8AC2-96F02CC11DDD}"/>
          </ac:spMkLst>
        </pc:spChg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2635521221" sldId="262"/>
            <ac:spMk id="4" creationId="{90D06249-33C0-42B0-B87C-F12EA60ED9C0}"/>
          </ac:spMkLst>
        </pc:spChg>
        <pc:spChg chg="mod">
          <ac:chgData name="Muhammad Kashif-Khan" userId="b90ea96761f279e8" providerId="LiveId" clId="{31B95FCF-686B-47F7-A969-06E43D73EBAF}" dt="2022-02-17T02:21:13.379" v="1300" actId="1076"/>
          <ac:spMkLst>
            <pc:docMk/>
            <pc:sldMk cId="2635521221" sldId="262"/>
            <ac:spMk id="5" creationId="{FD18D942-61B3-4316-B163-0631F7E357AC}"/>
          </ac:spMkLst>
        </pc:spChg>
        <pc:spChg chg="mod">
          <ac:chgData name="Muhammad Kashif-Khan" userId="b90ea96761f279e8" providerId="LiveId" clId="{31B95FCF-686B-47F7-A969-06E43D73EBAF}" dt="2022-02-17T02:21:13.379" v="1300" actId="1076"/>
          <ac:spMkLst>
            <pc:docMk/>
            <pc:sldMk cId="2635521221" sldId="262"/>
            <ac:spMk id="6" creationId="{0A746AED-B496-4599-B201-361EE5662CE4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635521221" sldId="262"/>
            <ac:spMk id="8" creationId="{90A52241-858A-403A-B77E-5A3F8768CB02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635521221" sldId="262"/>
            <ac:spMk id="9" creationId="{6255C432-7299-45F0-8DEA-8BF3BB64FFC1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635521221" sldId="262"/>
            <ac:spMk id="10" creationId="{B9B771D8-4318-48A8-AA52-77C05A006BC1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635521221" sldId="262"/>
            <ac:spMk id="11" creationId="{F644BC1C-8713-4A18-80FC-85D5074009E2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635521221" sldId="262"/>
            <ac:spMk id="12" creationId="{DF34EB28-3D9C-4F03-8E4D-F84D918150B1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635521221" sldId="262"/>
            <ac:spMk id="13" creationId="{1E1CFA87-28E2-4975-9BED-10F6218B7B0D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635521221" sldId="262"/>
            <ac:spMk id="14" creationId="{5484858A-C32E-437F-9931-61F10995A4DA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635521221" sldId="262"/>
            <ac:spMk id="15" creationId="{A6DE85F0-110D-4E19-9EBF-28F882BCDEA8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635521221" sldId="262"/>
            <ac:spMk id="16" creationId="{70F08D12-ABE5-42D3-ACD8-E15CA3FF58B7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635521221" sldId="262"/>
            <ac:spMk id="17" creationId="{AEA75BB9-793B-447E-BDE9-57CBBCD5D1FA}"/>
          </ac:spMkLst>
        </pc:spChg>
        <pc:picChg chg="mod">
          <ac:chgData name="Muhammad Kashif-Khan" userId="b90ea96761f279e8" providerId="LiveId" clId="{31B95FCF-686B-47F7-A969-06E43D73EBAF}" dt="2022-02-17T02:21:25.341" v="1304" actId="1076"/>
          <ac:picMkLst>
            <pc:docMk/>
            <pc:sldMk cId="2635521221" sldId="262"/>
            <ac:picMk id="7" creationId="{AA9B2DBA-46C7-4011-8687-6FCB14824F39}"/>
          </ac:picMkLst>
        </pc:picChg>
      </pc:sldChg>
      <pc:sldChg chg="addSp delSp modSp mod">
        <pc:chgData name="Muhammad Kashif-Khan" userId="b90ea96761f279e8" providerId="LiveId" clId="{31B95FCF-686B-47F7-A969-06E43D73EBAF}" dt="2022-02-17T02:28:20.371" v="1344" actId="20577"/>
        <pc:sldMkLst>
          <pc:docMk/>
          <pc:sldMk cId="4218798891" sldId="263"/>
        </pc:sldMkLst>
        <pc:spChg chg="mod">
          <ac:chgData name="Muhammad Kashif-Khan" userId="b90ea96761f279e8" providerId="LiveId" clId="{31B95FCF-686B-47F7-A969-06E43D73EBAF}" dt="2022-02-17T00:59:26.139" v="992" actId="20577"/>
          <ac:spMkLst>
            <pc:docMk/>
            <pc:sldMk cId="4218798891" sldId="263"/>
            <ac:spMk id="2" creationId="{C514E0C6-3F46-4830-97F4-A96C1C944702}"/>
          </ac:spMkLst>
        </pc:spChg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4218798891" sldId="263"/>
            <ac:spMk id="3" creationId="{DCCBC953-9E11-427D-9995-12DBFC5FDFB1}"/>
          </ac:spMkLst>
        </pc:spChg>
        <pc:spChg chg="mod">
          <ac:chgData name="Muhammad Kashif-Khan" userId="b90ea96761f279e8" providerId="LiveId" clId="{31B95FCF-686B-47F7-A969-06E43D73EBAF}" dt="2022-02-17T02:28:07.078" v="1327" actId="27636"/>
          <ac:spMkLst>
            <pc:docMk/>
            <pc:sldMk cId="4218798891" sldId="263"/>
            <ac:spMk id="4" creationId="{B72CA749-B8C3-49A6-9A84-8E4C432CE07A}"/>
          </ac:spMkLst>
        </pc:spChg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4218798891" sldId="263"/>
            <ac:spMk id="5" creationId="{161C8BBA-9CF9-41D9-B57D-2866A80789D9}"/>
          </ac:spMkLst>
        </pc:spChg>
        <pc:spChg chg="mod">
          <ac:chgData name="Muhammad Kashif-Khan" userId="b90ea96761f279e8" providerId="LiveId" clId="{31B95FCF-686B-47F7-A969-06E43D73EBAF}" dt="2022-02-17T02:28:20.371" v="1344" actId="20577"/>
          <ac:spMkLst>
            <pc:docMk/>
            <pc:sldMk cId="4218798891" sldId="263"/>
            <ac:spMk id="6" creationId="{A7389AA5-CC81-4FE7-B1D4-20725FE5D1B0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4218798891" sldId="263"/>
            <ac:spMk id="7" creationId="{70FEAF35-59BB-4E18-81CF-825CB883D5AF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4218798891" sldId="263"/>
            <ac:spMk id="8" creationId="{30EBB653-4762-4A4E-97DA-ED26ABA553BF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4218798891" sldId="263"/>
            <ac:spMk id="9" creationId="{59CB4BC4-BE9D-4047-9AA2-DE0FA3F60DC5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4218798891" sldId="263"/>
            <ac:spMk id="10" creationId="{D53EB0B3-D803-4AC7-A39E-BC78099AD9F7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4218798891" sldId="263"/>
            <ac:spMk id="11" creationId="{9A573D7C-D28C-4CF3-894A-A136DB5621C1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4218798891" sldId="263"/>
            <ac:spMk id="12" creationId="{38546945-67EB-43E0-A926-E5085A81A205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4218798891" sldId="263"/>
            <ac:spMk id="13" creationId="{0082C02E-16EC-42B4-A232-BEF03C06763E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4218798891" sldId="263"/>
            <ac:spMk id="14" creationId="{D92B4598-9F17-43DA-90FB-413FA01A7248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4218798891" sldId="263"/>
            <ac:spMk id="15" creationId="{1C8CC3A0-D857-45DE-B35E-DC48BB5ABA79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4218798891" sldId="263"/>
            <ac:spMk id="16" creationId="{11328E68-C6ED-4AE9-9F8D-65C236DA1058}"/>
          </ac:spMkLst>
        </pc:spChg>
        <pc:picChg chg="mod">
          <ac:chgData name="Muhammad Kashif-Khan" userId="b90ea96761f279e8" providerId="LiveId" clId="{31B95FCF-686B-47F7-A969-06E43D73EBAF}" dt="2022-02-16T21:13:02.956" v="656" actId="1076"/>
          <ac:picMkLst>
            <pc:docMk/>
            <pc:sldMk cId="4218798891" sldId="263"/>
            <ac:picMk id="1026" creationId="{8D99D851-A0CB-4A8C-A47B-905123D697F5}"/>
          </ac:picMkLst>
        </pc:picChg>
      </pc:sldChg>
      <pc:sldChg chg="addSp delSp modSp mod">
        <pc:chgData name="Muhammad Kashif-Khan" userId="b90ea96761f279e8" providerId="LiveId" clId="{31B95FCF-686B-47F7-A969-06E43D73EBAF}" dt="2022-02-17T02:17:43.382" v="1299" actId="313"/>
        <pc:sldMkLst>
          <pc:docMk/>
          <pc:sldMk cId="4280882085" sldId="264"/>
        </pc:sldMkLst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4280882085" sldId="264"/>
            <ac:spMk id="2" creationId="{EC1008A5-48B3-4575-A1D8-94EB2E6FFF31}"/>
          </ac:spMkLst>
        </pc:spChg>
        <pc:spChg chg="mod">
          <ac:chgData name="Muhammad Kashif-Khan" userId="b90ea96761f279e8" providerId="LiveId" clId="{31B95FCF-686B-47F7-A969-06E43D73EBAF}" dt="2022-02-17T02:17:43.382" v="1299" actId="313"/>
          <ac:spMkLst>
            <pc:docMk/>
            <pc:sldMk cId="4280882085" sldId="264"/>
            <ac:spMk id="3" creationId="{59C6A292-4485-4A87-9D7D-9F227E275215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4280882085" sldId="264"/>
            <ac:spMk id="4" creationId="{AD841FBB-5181-44F4-AEF9-77E8344F6287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4280882085" sldId="264"/>
            <ac:spMk id="5" creationId="{23D05702-16B2-4C3D-B97D-802B818824F6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4280882085" sldId="264"/>
            <ac:spMk id="6" creationId="{675BE9B0-83D4-452E-ACEA-E89F2F64BAF8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4280882085" sldId="264"/>
            <ac:spMk id="7" creationId="{EED80EB7-3091-4D2F-A22E-308E91920975}"/>
          </ac:spMkLst>
        </pc:spChg>
      </pc:sldChg>
      <pc:sldChg chg="addSp delSp modSp mod">
        <pc:chgData name="Muhammad Kashif-Khan" userId="b90ea96761f279e8" providerId="LiveId" clId="{31B95FCF-686B-47F7-A969-06E43D73EBAF}" dt="2022-02-17T01:07:15.662" v="1032" actId="20577"/>
        <pc:sldMkLst>
          <pc:docMk/>
          <pc:sldMk cId="543454050" sldId="266"/>
        </pc:sldMkLst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543454050" sldId="266"/>
            <ac:spMk id="2" creationId="{99FB7044-5301-4BDF-AA06-0915C703D453}"/>
          </ac:spMkLst>
        </pc:spChg>
        <pc:spChg chg="mod">
          <ac:chgData name="Muhammad Kashif-Khan" userId="b90ea96761f279e8" providerId="LiveId" clId="{31B95FCF-686B-47F7-A969-06E43D73EBAF}" dt="2022-02-17T01:07:15.662" v="1032" actId="20577"/>
          <ac:spMkLst>
            <pc:docMk/>
            <pc:sldMk cId="543454050" sldId="266"/>
            <ac:spMk id="3" creationId="{5892239C-63D1-4840-A664-F93126DA5453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543454050" sldId="266"/>
            <ac:spMk id="4" creationId="{4A1C841A-DEB6-4C42-A9EB-A14072FCDE47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543454050" sldId="266"/>
            <ac:spMk id="5" creationId="{2CEFD04B-E005-480D-B1AA-3C9FAFC7ECF8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543454050" sldId="266"/>
            <ac:spMk id="6" creationId="{3424857E-F2E6-4DBA-BA13-FCC00C81D422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543454050" sldId="266"/>
            <ac:spMk id="7" creationId="{EC8E101A-722C-4878-B361-4B0EED38C6C7}"/>
          </ac:spMkLst>
        </pc:spChg>
      </pc:sldChg>
      <pc:sldChg chg="addSp delSp modSp mod modTransition delAnim modAnim">
        <pc:chgData name="Muhammad Kashif-Khan" userId="b90ea96761f279e8" providerId="LiveId" clId="{31B95FCF-686B-47F7-A969-06E43D73EBAF}" dt="2022-02-16T21:11:46.072" v="637"/>
        <pc:sldMkLst>
          <pc:docMk/>
          <pc:sldMk cId="2407367329" sldId="268"/>
        </pc:sldMkLst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2407367329" sldId="268"/>
            <ac:spMk id="2" creationId="{48B0DDB2-4749-44C4-A461-E899D6BB64B3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407367329" sldId="268"/>
            <ac:spMk id="8" creationId="{03D642BB-8F4B-4301-97DA-8D6AE078F99A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407367329" sldId="268"/>
            <ac:spMk id="9" creationId="{13A549A4-168F-4F75-A2DD-57A3AB93722F}"/>
          </ac:spMkLst>
        </pc:spChg>
        <pc:picChg chg="add del mod modCrop">
          <ac:chgData name="Muhammad Kashif-Khan" userId="b90ea96761f279e8" providerId="LiveId" clId="{31B95FCF-686B-47F7-A969-06E43D73EBAF}" dt="2022-02-16T19:49:01.735" v="48" actId="478"/>
          <ac:picMkLst>
            <pc:docMk/>
            <pc:sldMk cId="2407367329" sldId="268"/>
            <ac:picMk id="3" creationId="{8CA61096-063C-4EB7-B0F5-05DA52EDB837}"/>
          </ac:picMkLst>
        </pc:picChg>
        <pc:picChg chg="add del mod modCrop">
          <ac:chgData name="Muhammad Kashif-Khan" userId="b90ea96761f279e8" providerId="LiveId" clId="{31B95FCF-686B-47F7-A969-06E43D73EBAF}" dt="2022-02-16T19:51:57.609" v="62" actId="478"/>
          <ac:picMkLst>
            <pc:docMk/>
            <pc:sldMk cId="2407367329" sldId="268"/>
            <ac:picMk id="5" creationId="{ED68326B-675F-40C0-B548-58050CFB94A7}"/>
          </ac:picMkLst>
        </pc:picChg>
        <pc:picChg chg="add mod modCrop">
          <ac:chgData name="Muhammad Kashif-Khan" userId="b90ea96761f279e8" providerId="LiveId" clId="{31B95FCF-686B-47F7-A969-06E43D73EBAF}" dt="2022-02-16T19:52:32.002" v="69" actId="732"/>
          <ac:picMkLst>
            <pc:docMk/>
            <pc:sldMk cId="2407367329" sldId="268"/>
            <ac:picMk id="7" creationId="{2AD87620-22FF-4FCE-8AD6-F41A52F5EBDB}"/>
          </ac:picMkLst>
        </pc:picChg>
      </pc:sldChg>
      <pc:sldChg chg="addSp delSp modSp mod ord">
        <pc:chgData name="Muhammad Kashif-Khan" userId="b90ea96761f279e8" providerId="LiveId" clId="{31B95FCF-686B-47F7-A969-06E43D73EBAF}" dt="2022-02-17T02:34:06.463" v="1411" actId="20577"/>
        <pc:sldMkLst>
          <pc:docMk/>
          <pc:sldMk cId="3380020506" sldId="269"/>
        </pc:sldMkLst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3380020506" sldId="269"/>
            <ac:spMk id="2" creationId="{100D2E34-2A24-4E83-B75A-4C626D94E960}"/>
          </ac:spMkLst>
        </pc:spChg>
        <pc:spChg chg="mod">
          <ac:chgData name="Muhammad Kashif-Khan" userId="b90ea96761f279e8" providerId="LiveId" clId="{31B95FCF-686B-47F7-A969-06E43D73EBAF}" dt="2022-02-17T02:34:06.463" v="1411" actId="20577"/>
          <ac:spMkLst>
            <pc:docMk/>
            <pc:sldMk cId="3380020506" sldId="269"/>
            <ac:spMk id="3" creationId="{84061DEB-97C0-4778-81C7-2440C0F5DF19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3380020506" sldId="269"/>
            <ac:spMk id="6" creationId="{36002306-B727-4635-B01F-50F6A55A0E87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3380020506" sldId="269"/>
            <ac:spMk id="7" creationId="{EBF9CDC6-6710-4FA2-9548-85F43943763B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3380020506" sldId="269"/>
            <ac:spMk id="8" creationId="{0DE5A8EC-A6C3-4952-A402-42AD275C4A44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3380020506" sldId="269"/>
            <ac:spMk id="9" creationId="{0F0B55BB-050A-4A77-B7D6-DB09FA9A525E}"/>
          </ac:spMkLst>
        </pc:spChg>
        <pc:picChg chg="mod">
          <ac:chgData name="Muhammad Kashif-Khan" userId="b90ea96761f279e8" providerId="LiveId" clId="{31B95FCF-686B-47F7-A969-06E43D73EBAF}" dt="2022-02-16T21:13:33.803" v="662" actId="1076"/>
          <ac:picMkLst>
            <pc:docMk/>
            <pc:sldMk cId="3380020506" sldId="269"/>
            <ac:picMk id="5" creationId="{405C4A17-D234-4819-B021-6C3FC22320E3}"/>
          </ac:picMkLst>
        </pc:picChg>
      </pc:sldChg>
      <pc:sldChg chg="addSp delSp modSp mod">
        <pc:chgData name="Muhammad Kashif-Khan" userId="b90ea96761f279e8" providerId="LiveId" clId="{31B95FCF-686B-47F7-A969-06E43D73EBAF}" dt="2022-02-17T10:18:42.120" v="1474" actId="20577"/>
        <pc:sldMkLst>
          <pc:docMk/>
          <pc:sldMk cId="2737251833" sldId="270"/>
        </pc:sldMkLst>
        <pc:spChg chg="mod">
          <ac:chgData name="Muhammad Kashif-Khan" userId="b90ea96761f279e8" providerId="LiveId" clId="{31B95FCF-686B-47F7-A969-06E43D73EBAF}" dt="2022-02-16T21:11:46.072" v="637"/>
          <ac:spMkLst>
            <pc:docMk/>
            <pc:sldMk cId="2737251833" sldId="270"/>
            <ac:spMk id="2" creationId="{99FB7044-5301-4BDF-AA06-0915C703D453}"/>
          </ac:spMkLst>
        </pc:spChg>
        <pc:spChg chg="mod">
          <ac:chgData name="Muhammad Kashif-Khan" userId="b90ea96761f279e8" providerId="LiveId" clId="{31B95FCF-686B-47F7-A969-06E43D73EBAF}" dt="2022-02-17T10:18:42.120" v="1474" actId="20577"/>
          <ac:spMkLst>
            <pc:docMk/>
            <pc:sldMk cId="2737251833" sldId="270"/>
            <ac:spMk id="3" creationId="{5892239C-63D1-4840-A664-F93126DA5453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737251833" sldId="270"/>
            <ac:spMk id="4" creationId="{F8FE40B2-398D-4269-A0C0-2262D4F50938}"/>
          </ac:spMkLst>
        </pc:spChg>
        <pc:spChg chg="add del mod">
          <ac:chgData name="Muhammad Kashif-Khan" userId="b90ea96761f279e8" providerId="LiveId" clId="{31B95FCF-686B-47F7-A969-06E43D73EBAF}" dt="2022-02-16T21:07:59.193" v="209"/>
          <ac:spMkLst>
            <pc:docMk/>
            <pc:sldMk cId="2737251833" sldId="270"/>
            <ac:spMk id="5" creationId="{35B22F2C-6874-459E-B78B-3405981D1293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737251833" sldId="270"/>
            <ac:spMk id="6" creationId="{5C82249A-C65A-4BC0-AA3A-C7D6EB15CE94}"/>
          </ac:spMkLst>
        </pc:spChg>
        <pc:spChg chg="add del mod">
          <ac:chgData name="Muhammad Kashif-Khan" userId="b90ea96761f279e8" providerId="LiveId" clId="{31B95FCF-686B-47F7-A969-06E43D73EBAF}" dt="2022-02-16T21:11:15.389" v="433"/>
          <ac:spMkLst>
            <pc:docMk/>
            <pc:sldMk cId="2737251833" sldId="270"/>
            <ac:spMk id="7" creationId="{25135536-9B12-48C5-B108-3225FB95512D}"/>
          </ac:spMkLst>
        </pc:spChg>
      </pc:sldChg>
      <pc:sldChg chg="modSp new mod ord">
        <pc:chgData name="Muhammad Kashif-Khan" userId="b90ea96761f279e8" providerId="LiveId" clId="{31B95FCF-686B-47F7-A969-06E43D73EBAF}" dt="2022-02-17T02:40:08.093" v="1419" actId="20577"/>
        <pc:sldMkLst>
          <pc:docMk/>
          <pc:sldMk cId="990130094" sldId="271"/>
        </pc:sldMkLst>
        <pc:spChg chg="mod">
          <ac:chgData name="Muhammad Kashif-Khan" userId="b90ea96761f279e8" providerId="LiveId" clId="{31B95FCF-686B-47F7-A969-06E43D73EBAF}" dt="2022-02-17T00:38:49.663" v="897" actId="20577"/>
          <ac:spMkLst>
            <pc:docMk/>
            <pc:sldMk cId="990130094" sldId="271"/>
            <ac:spMk id="2" creationId="{9A1849E1-6923-4800-B06F-73AA7FF093DD}"/>
          </ac:spMkLst>
        </pc:spChg>
        <pc:spChg chg="mod">
          <ac:chgData name="Muhammad Kashif-Khan" userId="b90ea96761f279e8" providerId="LiveId" clId="{31B95FCF-686B-47F7-A969-06E43D73EBAF}" dt="2022-02-17T02:40:08.093" v="1419" actId="20577"/>
          <ac:spMkLst>
            <pc:docMk/>
            <pc:sldMk cId="990130094" sldId="271"/>
            <ac:spMk id="3" creationId="{15223CA6-45F2-4C15-98CA-FE6FA077AEF9}"/>
          </ac:spMkLst>
        </pc:spChg>
      </pc:sldChg>
      <pc:sldMasterChg chg="setBg modSldLayout">
        <pc:chgData name="Muhammad Kashif-Khan" userId="b90ea96761f279e8" providerId="LiveId" clId="{31B95FCF-686B-47F7-A969-06E43D73EBAF}" dt="2022-02-16T21:11:35.234" v="636"/>
        <pc:sldMasterMkLst>
          <pc:docMk/>
          <pc:sldMasterMk cId="4211747246" sldId="2147483678"/>
        </pc:sldMasterMkLst>
        <pc:sldLayoutChg chg="setBg">
          <pc:chgData name="Muhammad Kashif-Khan" userId="b90ea96761f279e8" providerId="LiveId" clId="{31B95FCF-686B-47F7-A969-06E43D73EBAF}" dt="2022-02-16T21:11:35.234" v="636"/>
          <pc:sldLayoutMkLst>
            <pc:docMk/>
            <pc:sldMasterMk cId="4211747246" sldId="2147483678"/>
            <pc:sldLayoutMk cId="3473456626" sldId="2147483679"/>
          </pc:sldLayoutMkLst>
        </pc:sldLayoutChg>
        <pc:sldLayoutChg chg="setBg">
          <pc:chgData name="Muhammad Kashif-Khan" userId="b90ea96761f279e8" providerId="LiveId" clId="{31B95FCF-686B-47F7-A969-06E43D73EBAF}" dt="2022-02-16T21:11:35.234" v="636"/>
          <pc:sldLayoutMkLst>
            <pc:docMk/>
            <pc:sldMasterMk cId="4211747246" sldId="2147483678"/>
            <pc:sldLayoutMk cId="3279712333" sldId="2147483680"/>
          </pc:sldLayoutMkLst>
        </pc:sldLayoutChg>
        <pc:sldLayoutChg chg="setBg">
          <pc:chgData name="Muhammad Kashif-Khan" userId="b90ea96761f279e8" providerId="LiveId" clId="{31B95FCF-686B-47F7-A969-06E43D73EBAF}" dt="2022-02-16T21:11:35.234" v="636"/>
          <pc:sldLayoutMkLst>
            <pc:docMk/>
            <pc:sldMasterMk cId="4211747246" sldId="2147483678"/>
            <pc:sldLayoutMk cId="400329929" sldId="2147483681"/>
          </pc:sldLayoutMkLst>
        </pc:sldLayoutChg>
        <pc:sldLayoutChg chg="setBg">
          <pc:chgData name="Muhammad Kashif-Khan" userId="b90ea96761f279e8" providerId="LiveId" clId="{31B95FCF-686B-47F7-A969-06E43D73EBAF}" dt="2022-02-16T21:11:35.234" v="636"/>
          <pc:sldLayoutMkLst>
            <pc:docMk/>
            <pc:sldMasterMk cId="4211747246" sldId="2147483678"/>
            <pc:sldLayoutMk cId="2556070505" sldId="2147483682"/>
          </pc:sldLayoutMkLst>
        </pc:sldLayoutChg>
        <pc:sldLayoutChg chg="setBg">
          <pc:chgData name="Muhammad Kashif-Khan" userId="b90ea96761f279e8" providerId="LiveId" clId="{31B95FCF-686B-47F7-A969-06E43D73EBAF}" dt="2022-02-16T21:11:35.234" v="636"/>
          <pc:sldLayoutMkLst>
            <pc:docMk/>
            <pc:sldMasterMk cId="4211747246" sldId="2147483678"/>
            <pc:sldLayoutMk cId="3003884680" sldId="2147483683"/>
          </pc:sldLayoutMkLst>
        </pc:sldLayoutChg>
        <pc:sldLayoutChg chg="setBg">
          <pc:chgData name="Muhammad Kashif-Khan" userId="b90ea96761f279e8" providerId="LiveId" clId="{31B95FCF-686B-47F7-A969-06E43D73EBAF}" dt="2022-02-16T21:11:35.234" v="636"/>
          <pc:sldLayoutMkLst>
            <pc:docMk/>
            <pc:sldMasterMk cId="4211747246" sldId="2147483678"/>
            <pc:sldLayoutMk cId="3742423124" sldId="2147483684"/>
          </pc:sldLayoutMkLst>
        </pc:sldLayoutChg>
        <pc:sldLayoutChg chg="setBg">
          <pc:chgData name="Muhammad Kashif-Khan" userId="b90ea96761f279e8" providerId="LiveId" clId="{31B95FCF-686B-47F7-A969-06E43D73EBAF}" dt="2022-02-16T21:11:35.234" v="636"/>
          <pc:sldLayoutMkLst>
            <pc:docMk/>
            <pc:sldMasterMk cId="4211747246" sldId="2147483678"/>
            <pc:sldLayoutMk cId="1418489058" sldId="2147483685"/>
          </pc:sldLayoutMkLst>
        </pc:sldLayoutChg>
        <pc:sldLayoutChg chg="setBg">
          <pc:chgData name="Muhammad Kashif-Khan" userId="b90ea96761f279e8" providerId="LiveId" clId="{31B95FCF-686B-47F7-A969-06E43D73EBAF}" dt="2022-02-16T21:11:35.234" v="636"/>
          <pc:sldLayoutMkLst>
            <pc:docMk/>
            <pc:sldMasterMk cId="4211747246" sldId="2147483678"/>
            <pc:sldLayoutMk cId="3932639061" sldId="2147483686"/>
          </pc:sldLayoutMkLst>
        </pc:sldLayoutChg>
        <pc:sldLayoutChg chg="setBg">
          <pc:chgData name="Muhammad Kashif-Khan" userId="b90ea96761f279e8" providerId="LiveId" clId="{31B95FCF-686B-47F7-A969-06E43D73EBAF}" dt="2022-02-16T21:11:35.234" v="636"/>
          <pc:sldLayoutMkLst>
            <pc:docMk/>
            <pc:sldMasterMk cId="4211747246" sldId="2147483678"/>
            <pc:sldLayoutMk cId="2759374339" sldId="2147483687"/>
          </pc:sldLayoutMkLst>
        </pc:sldLayoutChg>
        <pc:sldLayoutChg chg="setBg">
          <pc:chgData name="Muhammad Kashif-Khan" userId="b90ea96761f279e8" providerId="LiveId" clId="{31B95FCF-686B-47F7-A969-06E43D73EBAF}" dt="2022-02-16T21:11:35.234" v="636"/>
          <pc:sldLayoutMkLst>
            <pc:docMk/>
            <pc:sldMasterMk cId="4211747246" sldId="2147483678"/>
            <pc:sldLayoutMk cId="2805995220" sldId="2147483688"/>
          </pc:sldLayoutMkLst>
        </pc:sldLayoutChg>
        <pc:sldLayoutChg chg="setBg">
          <pc:chgData name="Muhammad Kashif-Khan" userId="b90ea96761f279e8" providerId="LiveId" clId="{31B95FCF-686B-47F7-A969-06E43D73EBAF}" dt="2022-02-16T21:11:35.234" v="636"/>
          <pc:sldLayoutMkLst>
            <pc:docMk/>
            <pc:sldMasterMk cId="4211747246" sldId="2147483678"/>
            <pc:sldLayoutMk cId="1720370090" sldId="2147483689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9C2FAC-BB51-47FB-8A9E-2E3CF56BDF65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4570D5B-FAC5-415E-AF27-1D0797BBFEC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What is consciousness </a:t>
          </a:r>
        </a:p>
      </dgm:t>
    </dgm:pt>
    <dgm:pt modelId="{5983381D-3A01-401A-9570-82533BD468E8}" type="parTrans" cxnId="{14CCF21B-9372-4A99-A94C-07185E68ACDD}">
      <dgm:prSet/>
      <dgm:spPr/>
      <dgm:t>
        <a:bodyPr/>
        <a:lstStyle/>
        <a:p>
          <a:endParaRPr lang="en-US"/>
        </a:p>
      </dgm:t>
    </dgm:pt>
    <dgm:pt modelId="{56CE80E6-DE14-41EA-823C-DA8C615FBA0C}" type="sibTrans" cxnId="{14CCF21B-9372-4A99-A94C-07185E68ACDD}">
      <dgm:prSet/>
      <dgm:spPr/>
      <dgm:t>
        <a:bodyPr/>
        <a:lstStyle/>
        <a:p>
          <a:endParaRPr lang="en-US"/>
        </a:p>
      </dgm:t>
    </dgm:pt>
    <dgm:pt modelId="{5F04A58B-A6EF-45A3-922C-71B4ACD874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What is an Artificial intelligence (AI)</a:t>
          </a:r>
        </a:p>
      </dgm:t>
    </dgm:pt>
    <dgm:pt modelId="{0E9B18D4-F19C-444A-B948-58252F4166F9}" type="parTrans" cxnId="{71AFF735-1784-451D-8AA3-64166C1F4BC1}">
      <dgm:prSet/>
      <dgm:spPr/>
      <dgm:t>
        <a:bodyPr/>
        <a:lstStyle/>
        <a:p>
          <a:endParaRPr lang="en-US"/>
        </a:p>
      </dgm:t>
    </dgm:pt>
    <dgm:pt modelId="{260D7274-F89C-4257-8270-20F9761FB949}" type="sibTrans" cxnId="{71AFF735-1784-451D-8AA3-64166C1F4BC1}">
      <dgm:prSet/>
      <dgm:spPr/>
      <dgm:t>
        <a:bodyPr/>
        <a:lstStyle/>
        <a:p>
          <a:endParaRPr lang="en-US"/>
        </a:p>
      </dgm:t>
    </dgm:pt>
    <dgm:pt modelId="{10B23DBD-702B-446B-A10D-1A10EFE855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Vigorously debate the question</a:t>
          </a:r>
        </a:p>
      </dgm:t>
    </dgm:pt>
    <dgm:pt modelId="{F4E3C888-0D49-47A8-8F27-75A418DE4931}" type="parTrans" cxnId="{AE217C9D-6708-4217-868B-8A5454FD16CC}">
      <dgm:prSet/>
      <dgm:spPr/>
      <dgm:t>
        <a:bodyPr/>
        <a:lstStyle/>
        <a:p>
          <a:endParaRPr lang="en-US"/>
        </a:p>
      </dgm:t>
    </dgm:pt>
    <dgm:pt modelId="{393CA223-E8A5-4054-8D59-A8F9C7A5F5DA}" type="sibTrans" cxnId="{AE217C9D-6708-4217-868B-8A5454FD16CC}">
      <dgm:prSet/>
      <dgm:spPr/>
      <dgm:t>
        <a:bodyPr/>
        <a:lstStyle/>
        <a:p>
          <a:endParaRPr lang="en-US"/>
        </a:p>
      </dgm:t>
    </dgm:pt>
    <dgm:pt modelId="{D6954E28-62B2-4B42-BF07-74D544F7B5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Gain confidence, experience and knowledge</a:t>
          </a:r>
        </a:p>
      </dgm:t>
    </dgm:pt>
    <dgm:pt modelId="{5339F1E1-6A47-410B-B555-F9C5363B95EA}" type="parTrans" cxnId="{D3576F0E-5AA2-4616-ADCC-825CC28A1340}">
      <dgm:prSet/>
      <dgm:spPr/>
      <dgm:t>
        <a:bodyPr/>
        <a:lstStyle/>
        <a:p>
          <a:endParaRPr lang="en-US"/>
        </a:p>
      </dgm:t>
    </dgm:pt>
    <dgm:pt modelId="{F31D14D0-295F-41ED-AB6D-670966DFB77F}" type="sibTrans" cxnId="{D3576F0E-5AA2-4616-ADCC-825CC28A1340}">
      <dgm:prSet/>
      <dgm:spPr/>
      <dgm:t>
        <a:bodyPr/>
        <a:lstStyle/>
        <a:p>
          <a:endParaRPr lang="en-US"/>
        </a:p>
      </dgm:t>
    </dgm:pt>
    <dgm:pt modelId="{C3B6AFAD-2869-4FF3-B65E-49160A613B5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Enhance researching skills</a:t>
          </a:r>
        </a:p>
      </dgm:t>
    </dgm:pt>
    <dgm:pt modelId="{A63BEE01-4D89-4FFF-8395-372EA2BF5ECB}" type="parTrans" cxnId="{D74C9947-E0D7-4D9A-BD41-18656A444846}">
      <dgm:prSet/>
      <dgm:spPr/>
      <dgm:t>
        <a:bodyPr/>
        <a:lstStyle/>
        <a:p>
          <a:endParaRPr lang="en-US"/>
        </a:p>
      </dgm:t>
    </dgm:pt>
    <dgm:pt modelId="{1D57D4FA-4CF7-4D4B-BF57-82CDF12F8D08}" type="sibTrans" cxnId="{D74C9947-E0D7-4D9A-BD41-18656A444846}">
      <dgm:prSet/>
      <dgm:spPr/>
      <dgm:t>
        <a:bodyPr/>
        <a:lstStyle/>
        <a:p>
          <a:endParaRPr lang="en-US"/>
        </a:p>
      </dgm:t>
    </dgm:pt>
    <dgm:pt modelId="{AFC2AED7-C3EA-4A49-9830-4155022BDA3B}" type="pres">
      <dgm:prSet presAssocID="{F89C2FAC-BB51-47FB-8A9E-2E3CF56BDF65}" presName="root" presStyleCnt="0">
        <dgm:presLayoutVars>
          <dgm:dir/>
          <dgm:resizeHandles val="exact"/>
        </dgm:presLayoutVars>
      </dgm:prSet>
      <dgm:spPr/>
    </dgm:pt>
    <dgm:pt modelId="{B40FCA59-3F84-4A51-B879-825433FC819B}" type="pres">
      <dgm:prSet presAssocID="{44570D5B-FAC5-415E-AF27-1D0797BBFEC6}" presName="compNode" presStyleCnt="0"/>
      <dgm:spPr/>
    </dgm:pt>
    <dgm:pt modelId="{1B7CE8FE-FB80-48A2-9C15-A6C339E537A1}" type="pres">
      <dgm:prSet presAssocID="{44570D5B-FAC5-415E-AF27-1D0797BBFEC6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71C2889-F724-45B5-A556-8BC00271B0A4}" type="pres">
      <dgm:prSet presAssocID="{44570D5B-FAC5-415E-AF27-1D0797BBFEC6}" presName="spaceRect" presStyleCnt="0"/>
      <dgm:spPr/>
    </dgm:pt>
    <dgm:pt modelId="{E89198F6-BA29-4E13-84DB-1E3E70FA6509}" type="pres">
      <dgm:prSet presAssocID="{44570D5B-FAC5-415E-AF27-1D0797BBFEC6}" presName="textRect" presStyleLbl="revTx" presStyleIdx="0" presStyleCnt="5">
        <dgm:presLayoutVars>
          <dgm:chMax val="1"/>
          <dgm:chPref val="1"/>
        </dgm:presLayoutVars>
      </dgm:prSet>
      <dgm:spPr/>
    </dgm:pt>
    <dgm:pt modelId="{51E447B2-0A6B-4736-8455-055A5041B5C6}" type="pres">
      <dgm:prSet presAssocID="{56CE80E6-DE14-41EA-823C-DA8C615FBA0C}" presName="sibTrans" presStyleCnt="0"/>
      <dgm:spPr/>
    </dgm:pt>
    <dgm:pt modelId="{156C8D36-94AD-49E9-8B68-241C2FFAB688}" type="pres">
      <dgm:prSet presAssocID="{5F04A58B-A6EF-45A3-922C-71B4ACD87430}" presName="compNode" presStyleCnt="0"/>
      <dgm:spPr/>
    </dgm:pt>
    <dgm:pt modelId="{EBAA8E67-A4F8-41A8-9F1C-28B276FB32E3}" type="pres">
      <dgm:prSet presAssocID="{5F04A58B-A6EF-45A3-922C-71B4ACD87430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48DB9573-705A-4565-872B-D386E0FCDA0F}" type="pres">
      <dgm:prSet presAssocID="{5F04A58B-A6EF-45A3-922C-71B4ACD87430}" presName="spaceRect" presStyleCnt="0"/>
      <dgm:spPr/>
    </dgm:pt>
    <dgm:pt modelId="{FA816DE1-91D0-47F0-AE8B-BCD520707A3F}" type="pres">
      <dgm:prSet presAssocID="{5F04A58B-A6EF-45A3-922C-71B4ACD87430}" presName="textRect" presStyleLbl="revTx" presStyleIdx="1" presStyleCnt="5">
        <dgm:presLayoutVars>
          <dgm:chMax val="1"/>
          <dgm:chPref val="1"/>
        </dgm:presLayoutVars>
      </dgm:prSet>
      <dgm:spPr/>
    </dgm:pt>
    <dgm:pt modelId="{8B800A1B-292B-4309-8896-3611CC8BC594}" type="pres">
      <dgm:prSet presAssocID="{260D7274-F89C-4257-8270-20F9761FB949}" presName="sibTrans" presStyleCnt="0"/>
      <dgm:spPr/>
    </dgm:pt>
    <dgm:pt modelId="{2F015064-8AE9-4BA2-BF55-F2A43B31E883}" type="pres">
      <dgm:prSet presAssocID="{10B23DBD-702B-446B-A10D-1A10EFE855F6}" presName="compNode" presStyleCnt="0"/>
      <dgm:spPr/>
    </dgm:pt>
    <dgm:pt modelId="{D59613C1-4DF4-4B38-A0EF-316A1A106E8D}" type="pres">
      <dgm:prSet presAssocID="{10B23DBD-702B-446B-A10D-1A10EFE855F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44F54678-537A-47F4-9FAA-392C080DDED2}" type="pres">
      <dgm:prSet presAssocID="{10B23DBD-702B-446B-A10D-1A10EFE855F6}" presName="spaceRect" presStyleCnt="0"/>
      <dgm:spPr/>
    </dgm:pt>
    <dgm:pt modelId="{F159B088-38BD-4161-AC38-00CA6D126FBA}" type="pres">
      <dgm:prSet presAssocID="{10B23DBD-702B-446B-A10D-1A10EFE855F6}" presName="textRect" presStyleLbl="revTx" presStyleIdx="2" presStyleCnt="5">
        <dgm:presLayoutVars>
          <dgm:chMax val="1"/>
          <dgm:chPref val="1"/>
        </dgm:presLayoutVars>
      </dgm:prSet>
      <dgm:spPr/>
    </dgm:pt>
    <dgm:pt modelId="{7679F791-7FE3-40C6-9B56-6F9876DDFF54}" type="pres">
      <dgm:prSet presAssocID="{393CA223-E8A5-4054-8D59-A8F9C7A5F5DA}" presName="sibTrans" presStyleCnt="0"/>
      <dgm:spPr/>
    </dgm:pt>
    <dgm:pt modelId="{0AB9FB9C-2958-4FE9-B8BA-1EE348441C9F}" type="pres">
      <dgm:prSet presAssocID="{D6954E28-62B2-4B42-BF07-74D544F7B59C}" presName="compNode" presStyleCnt="0"/>
      <dgm:spPr/>
    </dgm:pt>
    <dgm:pt modelId="{232DC720-C93D-4E4C-9428-B14B38C01968}" type="pres">
      <dgm:prSet presAssocID="{D6954E28-62B2-4B42-BF07-74D544F7B59C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4810F3DC-CF20-4908-928A-5EECC5F32764}" type="pres">
      <dgm:prSet presAssocID="{D6954E28-62B2-4B42-BF07-74D544F7B59C}" presName="spaceRect" presStyleCnt="0"/>
      <dgm:spPr/>
    </dgm:pt>
    <dgm:pt modelId="{888B0D91-10BF-418F-B63A-43132987C456}" type="pres">
      <dgm:prSet presAssocID="{D6954E28-62B2-4B42-BF07-74D544F7B59C}" presName="textRect" presStyleLbl="revTx" presStyleIdx="3" presStyleCnt="5">
        <dgm:presLayoutVars>
          <dgm:chMax val="1"/>
          <dgm:chPref val="1"/>
        </dgm:presLayoutVars>
      </dgm:prSet>
      <dgm:spPr/>
    </dgm:pt>
    <dgm:pt modelId="{B08C8082-2694-47AB-A8FB-2866155D8AC8}" type="pres">
      <dgm:prSet presAssocID="{F31D14D0-295F-41ED-AB6D-670966DFB77F}" presName="sibTrans" presStyleCnt="0"/>
      <dgm:spPr/>
    </dgm:pt>
    <dgm:pt modelId="{9DA09FC1-0055-4EB1-BD11-E538F5E49998}" type="pres">
      <dgm:prSet presAssocID="{C3B6AFAD-2869-4FF3-B65E-49160A613B54}" presName="compNode" presStyleCnt="0"/>
      <dgm:spPr/>
    </dgm:pt>
    <dgm:pt modelId="{BCE578B2-0153-476D-8624-FC7EBA47D68A}" type="pres">
      <dgm:prSet presAssocID="{C3B6AFAD-2869-4FF3-B65E-49160A613B54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5C02497E-53C5-45F3-A8C1-012B8173EA92}" type="pres">
      <dgm:prSet presAssocID="{C3B6AFAD-2869-4FF3-B65E-49160A613B54}" presName="spaceRect" presStyleCnt="0"/>
      <dgm:spPr/>
    </dgm:pt>
    <dgm:pt modelId="{1F4BAE6B-39F0-4FB2-98AF-AF6A4E66B8A5}" type="pres">
      <dgm:prSet presAssocID="{C3B6AFAD-2869-4FF3-B65E-49160A613B54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D3576F0E-5AA2-4616-ADCC-825CC28A1340}" srcId="{F89C2FAC-BB51-47FB-8A9E-2E3CF56BDF65}" destId="{D6954E28-62B2-4B42-BF07-74D544F7B59C}" srcOrd="3" destOrd="0" parTransId="{5339F1E1-6A47-410B-B555-F9C5363B95EA}" sibTransId="{F31D14D0-295F-41ED-AB6D-670966DFB77F}"/>
    <dgm:cxn modelId="{14CCF21B-9372-4A99-A94C-07185E68ACDD}" srcId="{F89C2FAC-BB51-47FB-8A9E-2E3CF56BDF65}" destId="{44570D5B-FAC5-415E-AF27-1D0797BBFEC6}" srcOrd="0" destOrd="0" parTransId="{5983381D-3A01-401A-9570-82533BD468E8}" sibTransId="{56CE80E6-DE14-41EA-823C-DA8C615FBA0C}"/>
    <dgm:cxn modelId="{71AFF735-1784-451D-8AA3-64166C1F4BC1}" srcId="{F89C2FAC-BB51-47FB-8A9E-2E3CF56BDF65}" destId="{5F04A58B-A6EF-45A3-922C-71B4ACD87430}" srcOrd="1" destOrd="0" parTransId="{0E9B18D4-F19C-444A-B948-58252F4166F9}" sibTransId="{260D7274-F89C-4257-8270-20F9761FB949}"/>
    <dgm:cxn modelId="{5F140743-A0DF-4DDA-9482-56218006FF63}" type="presOf" srcId="{5F04A58B-A6EF-45A3-922C-71B4ACD87430}" destId="{FA816DE1-91D0-47F0-AE8B-BCD520707A3F}" srcOrd="0" destOrd="0" presId="urn:microsoft.com/office/officeart/2018/2/layout/IconLabelList"/>
    <dgm:cxn modelId="{CB9D6163-BC43-48D9-B87B-5E8031B60480}" type="presOf" srcId="{44570D5B-FAC5-415E-AF27-1D0797BBFEC6}" destId="{E89198F6-BA29-4E13-84DB-1E3E70FA6509}" srcOrd="0" destOrd="0" presId="urn:microsoft.com/office/officeart/2018/2/layout/IconLabelList"/>
    <dgm:cxn modelId="{D74C9947-E0D7-4D9A-BD41-18656A444846}" srcId="{F89C2FAC-BB51-47FB-8A9E-2E3CF56BDF65}" destId="{C3B6AFAD-2869-4FF3-B65E-49160A613B54}" srcOrd="4" destOrd="0" parTransId="{A63BEE01-4D89-4FFF-8395-372EA2BF5ECB}" sibTransId="{1D57D4FA-4CF7-4D4B-BF57-82CDF12F8D08}"/>
    <dgm:cxn modelId="{28045C4B-4DA6-4E67-85E4-4A5040DF6BC6}" type="presOf" srcId="{F89C2FAC-BB51-47FB-8A9E-2E3CF56BDF65}" destId="{AFC2AED7-C3EA-4A49-9830-4155022BDA3B}" srcOrd="0" destOrd="0" presId="urn:microsoft.com/office/officeart/2018/2/layout/IconLabelList"/>
    <dgm:cxn modelId="{F2FDC850-BA69-4419-9957-5B6519A73D03}" type="presOf" srcId="{10B23DBD-702B-446B-A10D-1A10EFE855F6}" destId="{F159B088-38BD-4161-AC38-00CA6D126FBA}" srcOrd="0" destOrd="0" presId="urn:microsoft.com/office/officeart/2018/2/layout/IconLabelList"/>
    <dgm:cxn modelId="{4C31EF94-7D60-47CA-8CA4-30323D098E41}" type="presOf" srcId="{C3B6AFAD-2869-4FF3-B65E-49160A613B54}" destId="{1F4BAE6B-39F0-4FB2-98AF-AF6A4E66B8A5}" srcOrd="0" destOrd="0" presId="urn:microsoft.com/office/officeart/2018/2/layout/IconLabelList"/>
    <dgm:cxn modelId="{AE217C9D-6708-4217-868B-8A5454FD16CC}" srcId="{F89C2FAC-BB51-47FB-8A9E-2E3CF56BDF65}" destId="{10B23DBD-702B-446B-A10D-1A10EFE855F6}" srcOrd="2" destOrd="0" parTransId="{F4E3C888-0D49-47A8-8F27-75A418DE4931}" sibTransId="{393CA223-E8A5-4054-8D59-A8F9C7A5F5DA}"/>
    <dgm:cxn modelId="{94BBC7B2-02EC-44A0-86D0-917A49BF30D6}" type="presOf" srcId="{D6954E28-62B2-4B42-BF07-74D544F7B59C}" destId="{888B0D91-10BF-418F-B63A-43132987C456}" srcOrd="0" destOrd="0" presId="urn:microsoft.com/office/officeart/2018/2/layout/IconLabelList"/>
    <dgm:cxn modelId="{5AF22F04-9324-4BD9-B367-E4EFDAB540D9}" type="presParOf" srcId="{AFC2AED7-C3EA-4A49-9830-4155022BDA3B}" destId="{B40FCA59-3F84-4A51-B879-825433FC819B}" srcOrd="0" destOrd="0" presId="urn:microsoft.com/office/officeart/2018/2/layout/IconLabelList"/>
    <dgm:cxn modelId="{5D8CE219-6BE7-4C84-8211-26C2BAB40E19}" type="presParOf" srcId="{B40FCA59-3F84-4A51-B879-825433FC819B}" destId="{1B7CE8FE-FB80-48A2-9C15-A6C339E537A1}" srcOrd="0" destOrd="0" presId="urn:microsoft.com/office/officeart/2018/2/layout/IconLabelList"/>
    <dgm:cxn modelId="{75195CF5-EBB3-4ED9-8182-67DA293340E9}" type="presParOf" srcId="{B40FCA59-3F84-4A51-B879-825433FC819B}" destId="{171C2889-F724-45B5-A556-8BC00271B0A4}" srcOrd="1" destOrd="0" presId="urn:microsoft.com/office/officeart/2018/2/layout/IconLabelList"/>
    <dgm:cxn modelId="{A9369EDF-A58B-462D-9AAB-46EAFDD5F4B3}" type="presParOf" srcId="{B40FCA59-3F84-4A51-B879-825433FC819B}" destId="{E89198F6-BA29-4E13-84DB-1E3E70FA6509}" srcOrd="2" destOrd="0" presId="urn:microsoft.com/office/officeart/2018/2/layout/IconLabelList"/>
    <dgm:cxn modelId="{8E0ED153-757F-42E1-AD79-36F262847020}" type="presParOf" srcId="{AFC2AED7-C3EA-4A49-9830-4155022BDA3B}" destId="{51E447B2-0A6B-4736-8455-055A5041B5C6}" srcOrd="1" destOrd="0" presId="urn:microsoft.com/office/officeart/2018/2/layout/IconLabelList"/>
    <dgm:cxn modelId="{2E18ADD8-A723-448B-B4E3-F18215B0899E}" type="presParOf" srcId="{AFC2AED7-C3EA-4A49-9830-4155022BDA3B}" destId="{156C8D36-94AD-49E9-8B68-241C2FFAB688}" srcOrd="2" destOrd="0" presId="urn:microsoft.com/office/officeart/2018/2/layout/IconLabelList"/>
    <dgm:cxn modelId="{6F5E795F-816D-4388-B9DE-D5C3BADC5E5C}" type="presParOf" srcId="{156C8D36-94AD-49E9-8B68-241C2FFAB688}" destId="{EBAA8E67-A4F8-41A8-9F1C-28B276FB32E3}" srcOrd="0" destOrd="0" presId="urn:microsoft.com/office/officeart/2018/2/layout/IconLabelList"/>
    <dgm:cxn modelId="{3C6DEC1D-02D7-4A80-BDB1-93D02B9F463B}" type="presParOf" srcId="{156C8D36-94AD-49E9-8B68-241C2FFAB688}" destId="{48DB9573-705A-4565-872B-D386E0FCDA0F}" srcOrd="1" destOrd="0" presId="urn:microsoft.com/office/officeart/2018/2/layout/IconLabelList"/>
    <dgm:cxn modelId="{3C315632-8E68-4421-83AE-C66649C98EF5}" type="presParOf" srcId="{156C8D36-94AD-49E9-8B68-241C2FFAB688}" destId="{FA816DE1-91D0-47F0-AE8B-BCD520707A3F}" srcOrd="2" destOrd="0" presId="urn:microsoft.com/office/officeart/2018/2/layout/IconLabelList"/>
    <dgm:cxn modelId="{195AC4C5-8F12-4910-A765-FAE712E1933A}" type="presParOf" srcId="{AFC2AED7-C3EA-4A49-9830-4155022BDA3B}" destId="{8B800A1B-292B-4309-8896-3611CC8BC594}" srcOrd="3" destOrd="0" presId="urn:microsoft.com/office/officeart/2018/2/layout/IconLabelList"/>
    <dgm:cxn modelId="{E0DD3E6B-96CF-47CC-8962-9AAECC3B77A1}" type="presParOf" srcId="{AFC2AED7-C3EA-4A49-9830-4155022BDA3B}" destId="{2F015064-8AE9-4BA2-BF55-F2A43B31E883}" srcOrd="4" destOrd="0" presId="urn:microsoft.com/office/officeart/2018/2/layout/IconLabelList"/>
    <dgm:cxn modelId="{D662E403-6DEF-4D16-9D06-90B4264AF3B5}" type="presParOf" srcId="{2F015064-8AE9-4BA2-BF55-F2A43B31E883}" destId="{D59613C1-4DF4-4B38-A0EF-316A1A106E8D}" srcOrd="0" destOrd="0" presId="urn:microsoft.com/office/officeart/2018/2/layout/IconLabelList"/>
    <dgm:cxn modelId="{730999C7-AC13-43C6-B639-072FCC080047}" type="presParOf" srcId="{2F015064-8AE9-4BA2-BF55-F2A43B31E883}" destId="{44F54678-537A-47F4-9FAA-392C080DDED2}" srcOrd="1" destOrd="0" presId="urn:microsoft.com/office/officeart/2018/2/layout/IconLabelList"/>
    <dgm:cxn modelId="{B4D5671E-3BF6-4C81-87E6-FF3292E0D4CC}" type="presParOf" srcId="{2F015064-8AE9-4BA2-BF55-F2A43B31E883}" destId="{F159B088-38BD-4161-AC38-00CA6D126FBA}" srcOrd="2" destOrd="0" presId="urn:microsoft.com/office/officeart/2018/2/layout/IconLabelList"/>
    <dgm:cxn modelId="{33C396A1-77C6-4CD5-8A96-81F4DEE1E081}" type="presParOf" srcId="{AFC2AED7-C3EA-4A49-9830-4155022BDA3B}" destId="{7679F791-7FE3-40C6-9B56-6F9876DDFF54}" srcOrd="5" destOrd="0" presId="urn:microsoft.com/office/officeart/2018/2/layout/IconLabelList"/>
    <dgm:cxn modelId="{AEB10448-CFEF-457D-B94C-BCD25BC78D8A}" type="presParOf" srcId="{AFC2AED7-C3EA-4A49-9830-4155022BDA3B}" destId="{0AB9FB9C-2958-4FE9-B8BA-1EE348441C9F}" srcOrd="6" destOrd="0" presId="urn:microsoft.com/office/officeart/2018/2/layout/IconLabelList"/>
    <dgm:cxn modelId="{4D13C6EA-2845-4FFB-A077-5E8D65D583BC}" type="presParOf" srcId="{0AB9FB9C-2958-4FE9-B8BA-1EE348441C9F}" destId="{232DC720-C93D-4E4C-9428-B14B38C01968}" srcOrd="0" destOrd="0" presId="urn:microsoft.com/office/officeart/2018/2/layout/IconLabelList"/>
    <dgm:cxn modelId="{4FB64BB8-024C-4337-AFD4-D13394EDC55E}" type="presParOf" srcId="{0AB9FB9C-2958-4FE9-B8BA-1EE348441C9F}" destId="{4810F3DC-CF20-4908-928A-5EECC5F32764}" srcOrd="1" destOrd="0" presId="urn:microsoft.com/office/officeart/2018/2/layout/IconLabelList"/>
    <dgm:cxn modelId="{8033986A-BD86-485F-8BF5-FB06ADB9F32E}" type="presParOf" srcId="{0AB9FB9C-2958-4FE9-B8BA-1EE348441C9F}" destId="{888B0D91-10BF-418F-B63A-43132987C456}" srcOrd="2" destOrd="0" presId="urn:microsoft.com/office/officeart/2018/2/layout/IconLabelList"/>
    <dgm:cxn modelId="{8B5A2F6E-66D9-4E5C-B2AB-B4D37E8DB8D1}" type="presParOf" srcId="{AFC2AED7-C3EA-4A49-9830-4155022BDA3B}" destId="{B08C8082-2694-47AB-A8FB-2866155D8AC8}" srcOrd="7" destOrd="0" presId="urn:microsoft.com/office/officeart/2018/2/layout/IconLabelList"/>
    <dgm:cxn modelId="{2D4165D7-4BD1-4A10-ADBB-827300A58C3D}" type="presParOf" srcId="{AFC2AED7-C3EA-4A49-9830-4155022BDA3B}" destId="{9DA09FC1-0055-4EB1-BD11-E538F5E49998}" srcOrd="8" destOrd="0" presId="urn:microsoft.com/office/officeart/2018/2/layout/IconLabelList"/>
    <dgm:cxn modelId="{BA0B0A6C-C54B-4843-A776-123A2B23C54C}" type="presParOf" srcId="{9DA09FC1-0055-4EB1-BD11-E538F5E49998}" destId="{BCE578B2-0153-476D-8624-FC7EBA47D68A}" srcOrd="0" destOrd="0" presId="urn:microsoft.com/office/officeart/2018/2/layout/IconLabelList"/>
    <dgm:cxn modelId="{57B9D592-245A-4576-B058-6D782C9D6949}" type="presParOf" srcId="{9DA09FC1-0055-4EB1-BD11-E538F5E49998}" destId="{5C02497E-53C5-45F3-A8C1-012B8173EA92}" srcOrd="1" destOrd="0" presId="urn:microsoft.com/office/officeart/2018/2/layout/IconLabelList"/>
    <dgm:cxn modelId="{90AAD40D-0786-440C-8180-29778E3A0AA5}" type="presParOf" srcId="{9DA09FC1-0055-4EB1-BD11-E538F5E49998}" destId="{1F4BAE6B-39F0-4FB2-98AF-AF6A4E66B8A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7CE8FE-FB80-48A2-9C15-A6C339E537A1}">
      <dsp:nvSpPr>
        <dsp:cNvPr id="0" name=""/>
        <dsp:cNvSpPr/>
      </dsp:nvSpPr>
      <dsp:spPr>
        <a:xfrm>
          <a:off x="480948" y="902427"/>
          <a:ext cx="781523" cy="781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9198F6-BA29-4E13-84DB-1E3E70FA6509}">
      <dsp:nvSpPr>
        <dsp:cNvPr id="0" name=""/>
        <dsp:cNvSpPr/>
      </dsp:nvSpPr>
      <dsp:spPr>
        <a:xfrm>
          <a:off x="3351" y="1944598"/>
          <a:ext cx="1736718" cy="69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 is consciousness </a:t>
          </a:r>
        </a:p>
      </dsp:txBody>
      <dsp:txXfrm>
        <a:off x="3351" y="1944598"/>
        <a:ext cx="1736718" cy="694687"/>
      </dsp:txXfrm>
    </dsp:sp>
    <dsp:sp modelId="{EBAA8E67-A4F8-41A8-9F1C-28B276FB32E3}">
      <dsp:nvSpPr>
        <dsp:cNvPr id="0" name=""/>
        <dsp:cNvSpPr/>
      </dsp:nvSpPr>
      <dsp:spPr>
        <a:xfrm>
          <a:off x="2521593" y="902427"/>
          <a:ext cx="781523" cy="781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816DE1-91D0-47F0-AE8B-BCD520707A3F}">
      <dsp:nvSpPr>
        <dsp:cNvPr id="0" name=""/>
        <dsp:cNvSpPr/>
      </dsp:nvSpPr>
      <dsp:spPr>
        <a:xfrm>
          <a:off x="2043995" y="1944598"/>
          <a:ext cx="1736718" cy="69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 is an Artificial intelligence (AI)</a:t>
          </a:r>
        </a:p>
      </dsp:txBody>
      <dsp:txXfrm>
        <a:off x="2043995" y="1944598"/>
        <a:ext cx="1736718" cy="694687"/>
      </dsp:txXfrm>
    </dsp:sp>
    <dsp:sp modelId="{D59613C1-4DF4-4B38-A0EF-316A1A106E8D}">
      <dsp:nvSpPr>
        <dsp:cNvPr id="0" name=""/>
        <dsp:cNvSpPr/>
      </dsp:nvSpPr>
      <dsp:spPr>
        <a:xfrm>
          <a:off x="4562237" y="902427"/>
          <a:ext cx="781523" cy="7815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59B088-38BD-4161-AC38-00CA6D126FBA}">
      <dsp:nvSpPr>
        <dsp:cNvPr id="0" name=""/>
        <dsp:cNvSpPr/>
      </dsp:nvSpPr>
      <dsp:spPr>
        <a:xfrm>
          <a:off x="4084640" y="1944598"/>
          <a:ext cx="1736718" cy="69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Vigorously debate the question</a:t>
          </a:r>
        </a:p>
      </dsp:txBody>
      <dsp:txXfrm>
        <a:off x="4084640" y="1944598"/>
        <a:ext cx="1736718" cy="694687"/>
      </dsp:txXfrm>
    </dsp:sp>
    <dsp:sp modelId="{232DC720-C93D-4E4C-9428-B14B38C01968}">
      <dsp:nvSpPr>
        <dsp:cNvPr id="0" name=""/>
        <dsp:cNvSpPr/>
      </dsp:nvSpPr>
      <dsp:spPr>
        <a:xfrm>
          <a:off x="6602882" y="902427"/>
          <a:ext cx="781523" cy="7815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8B0D91-10BF-418F-B63A-43132987C456}">
      <dsp:nvSpPr>
        <dsp:cNvPr id="0" name=""/>
        <dsp:cNvSpPr/>
      </dsp:nvSpPr>
      <dsp:spPr>
        <a:xfrm>
          <a:off x="6125284" y="1944598"/>
          <a:ext cx="1736718" cy="69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Gain confidence, experience and knowledge</a:t>
          </a:r>
        </a:p>
      </dsp:txBody>
      <dsp:txXfrm>
        <a:off x="6125284" y="1944598"/>
        <a:ext cx="1736718" cy="694687"/>
      </dsp:txXfrm>
    </dsp:sp>
    <dsp:sp modelId="{BCE578B2-0153-476D-8624-FC7EBA47D68A}">
      <dsp:nvSpPr>
        <dsp:cNvPr id="0" name=""/>
        <dsp:cNvSpPr/>
      </dsp:nvSpPr>
      <dsp:spPr>
        <a:xfrm>
          <a:off x="8643526" y="902427"/>
          <a:ext cx="781523" cy="78152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4BAE6B-39F0-4FB2-98AF-AF6A4E66B8A5}">
      <dsp:nvSpPr>
        <dsp:cNvPr id="0" name=""/>
        <dsp:cNvSpPr/>
      </dsp:nvSpPr>
      <dsp:spPr>
        <a:xfrm>
          <a:off x="8165929" y="1944598"/>
          <a:ext cx="1736718" cy="69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Enhance researching skills</a:t>
          </a:r>
        </a:p>
      </dsp:txBody>
      <dsp:txXfrm>
        <a:off x="8165929" y="1944598"/>
        <a:ext cx="1736718" cy="694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CCD25-D8FE-4C85-AEDE-764E277207D2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8A6E9-6CFC-4D2C-811F-8B6F1F697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6784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8A6E9-6CFC-4D2C-811F-8B6F1F697B1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051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4701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315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0273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327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19847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0387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85620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976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5928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65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699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5715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449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998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796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485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0954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9B84F-B3EB-4C5D-9826-A4EA67FB2B5D}" type="datetimeFigureOut">
              <a:rPr lang="en-GB" smtClean="0"/>
              <a:t>17/02/2022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B9FA8-3DA8-493C-9928-079802C6C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2565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0DC13-17A2-4A83-A5A8-E677FEB869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Can we simulate Consciousness using Artificial Intelligence?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451BA5-6453-47C1-ACD2-63E2501E9A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Muhammad Kashif-Khan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860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B7044-5301-4BDF-AA06-0915C703D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strengths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2239C-63D1-4840-A664-F93126DA5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enjoyment of learning about AI and consciousness – personal thirst for knowledge</a:t>
            </a:r>
          </a:p>
          <a:p>
            <a:r>
              <a:rPr lang="en-US" dirty="0"/>
              <a:t>Practiced a wide range of skills</a:t>
            </a:r>
          </a:p>
          <a:p>
            <a:r>
              <a:rPr lang="en-US" dirty="0"/>
              <a:t>All aims of the project completed to satisfaction</a:t>
            </a:r>
          </a:p>
          <a:p>
            <a:r>
              <a:rPr lang="en-US" dirty="0"/>
              <a:t>Structuring and developing the project</a:t>
            </a:r>
          </a:p>
          <a:p>
            <a:r>
              <a:rPr lang="en-US" dirty="0"/>
              <a:t>Suitable referencing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3454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B7044-5301-4BDF-AA06-0915C703D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Weaknesses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2239C-63D1-4840-A664-F93126DA5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management</a:t>
            </a:r>
          </a:p>
          <a:p>
            <a:r>
              <a:rPr lang="en-US" dirty="0"/>
              <a:t>Distractions while working</a:t>
            </a:r>
          </a:p>
          <a:p>
            <a:r>
              <a:rPr lang="en-US" dirty="0"/>
              <a:t>Deviation from the main point of the EPQ</a:t>
            </a:r>
          </a:p>
          <a:p>
            <a:r>
              <a:rPr lang="en-US" dirty="0"/>
              <a:t>Slight mess up with planning</a:t>
            </a:r>
          </a:p>
          <a:p>
            <a:r>
              <a:rPr lang="en-US" dirty="0"/>
              <a:t>Problems with debating topics </a:t>
            </a:r>
          </a:p>
          <a:p>
            <a:r>
              <a:rPr lang="en-US"/>
              <a:t>Potential problems </a:t>
            </a:r>
            <a:r>
              <a:rPr lang="en-US" dirty="0"/>
              <a:t>with narrowing down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7251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849E1-6923-4800-B06F-73AA7FF09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23CA6-45F2-4C15-98CA-FE6FA077A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Secondary research used</a:t>
            </a:r>
          </a:p>
          <a:p>
            <a:r>
              <a:rPr lang="en-US"/>
              <a:t>Content learned</a:t>
            </a:r>
            <a:endParaRPr lang="en-US" dirty="0"/>
          </a:p>
          <a:p>
            <a:r>
              <a:rPr lang="en-US" dirty="0"/>
              <a:t>Skills</a:t>
            </a:r>
          </a:p>
          <a:p>
            <a:pPr lvl="1"/>
            <a:r>
              <a:rPr lang="en-US" dirty="0"/>
              <a:t>Presentation</a:t>
            </a:r>
          </a:p>
          <a:p>
            <a:pPr lvl="1"/>
            <a:r>
              <a:rPr lang="en-US" dirty="0"/>
              <a:t>Research</a:t>
            </a:r>
          </a:p>
          <a:p>
            <a:pPr lvl="1"/>
            <a:r>
              <a:rPr lang="en-US" dirty="0"/>
              <a:t>Project management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0130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0DDB2-4749-44C4-A461-E899D6BB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listening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D87620-22FF-4FCE-8AD6-F41A52F5EB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0" t="28324" r="69692" b="35697"/>
          <a:stretch/>
        </p:blipFill>
        <p:spPr>
          <a:xfrm>
            <a:off x="2790217" y="2043954"/>
            <a:ext cx="7094865" cy="389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367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847"/>
    </mc:Choice>
    <mc:Fallback xmlns="">
      <p:transition spd="slow" advTm="6184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42123-586A-4D83-A9FB-9A9788E3D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Aims of my project</a:t>
            </a:r>
            <a:endParaRPr lang="en-GB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55A20F90-58E2-4990-B8A3-99469CE48F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0968534"/>
              </p:ext>
            </p:extLst>
          </p:nvPr>
        </p:nvGraphicFramePr>
        <p:xfrm>
          <a:off x="1141412" y="2249487"/>
          <a:ext cx="9905999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8735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B76EB-45FB-425A-ACD8-F4FC7D42D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consciousness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4CB3B-26C1-46A4-B950-65CD0D39F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‘The state of being self aware</a:t>
            </a:r>
            <a:r>
              <a:rPr lang="en-GB" dirty="0"/>
              <a:t>’</a:t>
            </a:r>
          </a:p>
          <a:p>
            <a:r>
              <a:rPr lang="en-US" dirty="0"/>
              <a:t>Skills and qualities involve:</a:t>
            </a:r>
          </a:p>
          <a:p>
            <a:pPr lvl="1"/>
            <a:r>
              <a:rPr lang="en-US" dirty="0"/>
              <a:t>5 senses</a:t>
            </a:r>
          </a:p>
          <a:p>
            <a:pPr lvl="1"/>
            <a:r>
              <a:rPr lang="en-US" dirty="0"/>
              <a:t>Gathering information</a:t>
            </a:r>
          </a:p>
          <a:p>
            <a:pPr lvl="1"/>
            <a:r>
              <a:rPr lang="en-US" dirty="0"/>
              <a:t>Memory</a:t>
            </a:r>
          </a:p>
          <a:p>
            <a:pPr lvl="1"/>
            <a:r>
              <a:rPr lang="en-US" dirty="0"/>
              <a:t>Learning capabilities</a:t>
            </a:r>
          </a:p>
          <a:p>
            <a:pPr lvl="1"/>
            <a:r>
              <a:rPr lang="en-US" dirty="0"/>
              <a:t>Memory and knowledge</a:t>
            </a:r>
          </a:p>
          <a:p>
            <a:pPr lvl="1"/>
            <a:r>
              <a:rPr lang="en-US" dirty="0"/>
              <a:t>Comprehension and understanding</a:t>
            </a:r>
          </a:p>
          <a:p>
            <a:pPr lvl="1"/>
            <a:r>
              <a:rPr lang="en-US" dirty="0"/>
              <a:t>Creativity </a:t>
            </a:r>
          </a:p>
          <a:p>
            <a:pPr lvl="1"/>
            <a:r>
              <a:rPr lang="en-US" dirty="0"/>
              <a:t>Planning </a:t>
            </a:r>
          </a:p>
        </p:txBody>
      </p:sp>
      <p:pic>
        <p:nvPicPr>
          <p:cNvPr id="2050" name="Picture 2" descr="Great Pyramid of Giza - Wikipedia">
            <a:extLst>
              <a:ext uri="{FF2B5EF4-FFF2-40B4-BE49-F238E27FC236}">
                <a16:creationId xmlns:a16="http://schemas.microsoft.com/office/drawing/2014/main" id="{806339A9-9118-4B39-8282-3129D43B7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837" y="2338973"/>
            <a:ext cx="3818419" cy="2341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F9A4C82C-1892-4B62-92FF-D7552B3AC635}"/>
              </a:ext>
            </a:extLst>
          </p:cNvPr>
          <p:cNvCxnSpPr>
            <a:cxnSpLocks/>
          </p:cNvCxnSpPr>
          <p:nvPr/>
        </p:nvCxnSpPr>
        <p:spPr>
          <a:xfrm>
            <a:off x="4581939" y="2464904"/>
            <a:ext cx="3945835" cy="487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4055F032-F8EE-4925-970A-226E39C14887}"/>
              </a:ext>
            </a:extLst>
          </p:cNvPr>
          <p:cNvCxnSpPr/>
          <p:nvPr/>
        </p:nvCxnSpPr>
        <p:spPr>
          <a:xfrm>
            <a:off x="4159526" y="2907196"/>
            <a:ext cx="3717235" cy="13865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71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742EC-8F55-421D-9FB8-FD7CFCFCD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Artificial intelligence 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FA270-14B0-439A-9FFB-72C216721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19225" cy="3541714"/>
          </a:xfrm>
        </p:spPr>
        <p:txBody>
          <a:bodyPr/>
          <a:lstStyle/>
          <a:p>
            <a:r>
              <a:rPr lang="en-US" dirty="0"/>
              <a:t>‘</a:t>
            </a:r>
            <a:r>
              <a:rPr lang="en-GB" dirty="0"/>
              <a:t>The science and engineering of making intelligent machines, especially intelligent computer programs’</a:t>
            </a:r>
          </a:p>
          <a:p>
            <a:r>
              <a:rPr lang="en-GB" dirty="0"/>
              <a:t>Weak AI vs Strong AI</a:t>
            </a:r>
          </a:p>
          <a:p>
            <a:r>
              <a:rPr lang="en-GB" dirty="0"/>
              <a:t>Can Machines think? – The Turing test</a:t>
            </a:r>
          </a:p>
          <a:p>
            <a:r>
              <a:rPr lang="en-GB" dirty="0"/>
              <a:t>The creation of AI – Neural networks and backpropagation</a:t>
            </a:r>
          </a:p>
        </p:txBody>
      </p:sp>
      <p:pic>
        <p:nvPicPr>
          <p:cNvPr id="38" name="Picture 37" descr="Deep learning vs. machine learning - Azure Machine Learning | Microsoft Docs">
            <a:extLst>
              <a:ext uri="{FF2B5EF4-FFF2-40B4-BE49-F238E27FC236}">
                <a16:creationId xmlns:a16="http://schemas.microsoft.com/office/drawing/2014/main" id="{F2CAF5A0-34E1-4FDA-A870-AB76315FA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010" y="1574301"/>
            <a:ext cx="3626745" cy="2505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45A03F4-8603-48E9-B93D-633EA43ECC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88" t="30230" r="70170" b="34411"/>
          <a:stretch/>
        </p:blipFill>
        <p:spPr bwMode="auto">
          <a:xfrm>
            <a:off x="7314953" y="4149532"/>
            <a:ext cx="3981308" cy="24687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9863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B17CB-D5A6-4A4A-9D91-7CF5CE59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the question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49612-5365-42CD-BFAE-39D9B3707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‘Can we simulate Consciousness using Artificial Intelligence?’</a:t>
            </a:r>
          </a:p>
          <a:p>
            <a:r>
              <a:rPr lang="en-US" dirty="0"/>
              <a:t>The idea of simulation</a:t>
            </a:r>
          </a:p>
          <a:p>
            <a:pPr lvl="1"/>
            <a:r>
              <a:rPr lang="en-US" dirty="0"/>
              <a:t>Elements of emulation are undesirable due to the idea of ‘synthetic consciousness’</a:t>
            </a:r>
          </a:p>
          <a:p>
            <a:r>
              <a:rPr lang="en-GB" dirty="0"/>
              <a:t>Comparison with human consciousness</a:t>
            </a:r>
          </a:p>
          <a:p>
            <a:r>
              <a:rPr lang="en-GB" dirty="0"/>
              <a:t>Debating for the modern-day AI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9914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B9816-64E3-43A4-BFAE-514798EBB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 vs Machine: Physically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C0B7A9-5A5F-4B62-8AC2-96F02CC11D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Similarities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D06249-33C0-42B0-B87C-F12EA60ED9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Memory</a:t>
            </a:r>
          </a:p>
          <a:p>
            <a:r>
              <a:rPr lang="en-US" dirty="0"/>
              <a:t>Storage of knowledge</a:t>
            </a:r>
          </a:p>
          <a:p>
            <a:r>
              <a:rPr lang="en-US" dirty="0"/>
              <a:t>Physical awareness</a:t>
            </a:r>
          </a:p>
          <a:p>
            <a:endParaRPr lang="en-US" dirty="0"/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18D942-61B3-4316-B163-0631F7E357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49795" y="2249484"/>
            <a:ext cx="4646602" cy="823912"/>
          </a:xfrm>
        </p:spPr>
        <p:txBody>
          <a:bodyPr/>
          <a:lstStyle/>
          <a:p>
            <a:r>
              <a:rPr lang="en-US" dirty="0"/>
              <a:t>Differences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746AED-B496-4599-B201-361EE5662C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21187" y="3073396"/>
            <a:ext cx="4875210" cy="2717801"/>
          </a:xfrm>
        </p:spPr>
        <p:txBody>
          <a:bodyPr/>
          <a:lstStyle/>
          <a:p>
            <a:r>
              <a:rPr lang="en-US" dirty="0"/>
              <a:t>The ability to link memories together</a:t>
            </a:r>
          </a:p>
          <a:p>
            <a:r>
              <a:rPr lang="en-US" dirty="0"/>
              <a:t>Size of storage</a:t>
            </a:r>
          </a:p>
          <a:p>
            <a:r>
              <a:rPr lang="en-US" dirty="0"/>
              <a:t>Transfer speeds</a:t>
            </a:r>
          </a:p>
          <a:p>
            <a:r>
              <a:rPr lang="en-US" dirty="0"/>
              <a:t>Processing power </a:t>
            </a:r>
          </a:p>
          <a:p>
            <a:endParaRPr lang="en-GB" dirty="0"/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AA9B2DBA-46C7-4011-8687-6FCB14824F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94"/>
          <a:stretch/>
        </p:blipFill>
        <p:spPr bwMode="auto">
          <a:xfrm>
            <a:off x="8073096" y="3535513"/>
            <a:ext cx="3327088" cy="312764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35521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4E0C6-3F46-4830-97F4-A96C1C944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 vs Machine: Psychologically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BC953-9E11-427D-9995-12DBFC5FD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Similarities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2CA749-B8C3-49A6-9A84-8E4C432CE0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Learning capabilities</a:t>
            </a:r>
          </a:p>
          <a:p>
            <a:r>
              <a:rPr lang="en-US" dirty="0"/>
              <a:t>Some form of self-awareness via backpropagation</a:t>
            </a:r>
          </a:p>
          <a:p>
            <a:r>
              <a:rPr lang="en-US" dirty="0"/>
              <a:t>Potential of recognizing and expressing emotions*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1C8BBA-9CF9-41D9-B57D-2866A80789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Differences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389AA5-CC81-4FE7-B1D4-20725FE5D1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Thoughts and emotions </a:t>
            </a:r>
          </a:p>
          <a:p>
            <a:pPr lvl="1"/>
            <a:r>
              <a:rPr lang="en-GB" dirty="0"/>
              <a:t>Social robotics</a:t>
            </a:r>
          </a:p>
          <a:p>
            <a:r>
              <a:rPr lang="en-GB" dirty="0"/>
              <a:t>Morals and ethics</a:t>
            </a:r>
          </a:p>
          <a:p>
            <a:r>
              <a:rPr lang="en-GB" dirty="0"/>
              <a:t>The potential of never knowing whether the robot is conscious, since human psychology is chaotic</a:t>
            </a:r>
            <a:endParaRPr lang="en-US" dirty="0"/>
          </a:p>
        </p:txBody>
      </p:sp>
      <p:pic>
        <p:nvPicPr>
          <p:cNvPr id="1026" name="Picture 2" descr="Sophia (robot) - Wikipedia">
            <a:extLst>
              <a:ext uri="{FF2B5EF4-FFF2-40B4-BE49-F238E27FC236}">
                <a16:creationId xmlns:a16="http://schemas.microsoft.com/office/drawing/2014/main" id="{8D99D851-A0CB-4A8C-A47B-905123D69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8779" y="1840053"/>
            <a:ext cx="2085351" cy="2646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798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D2E34-2A24-4E83-B75A-4C626D94E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a Conscious AI be created in the future?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61DEB-97C0-4778-81C7-2440C0F5D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Theory of the mind and potential architecture in classical computers</a:t>
            </a:r>
          </a:p>
          <a:p>
            <a:pPr lvl="1"/>
            <a:r>
              <a:rPr lang="en-US" dirty="0"/>
              <a:t>Mainly the start of discussion and debate</a:t>
            </a:r>
          </a:p>
          <a:p>
            <a:r>
              <a:rPr lang="en-US" dirty="0"/>
              <a:t>Creating the mind based on quantum mechanics</a:t>
            </a:r>
          </a:p>
          <a:p>
            <a:pPr lvl="1"/>
            <a:r>
              <a:rPr lang="en-US" dirty="0"/>
              <a:t>Chaos theory</a:t>
            </a:r>
          </a:p>
          <a:p>
            <a:pPr lvl="1"/>
            <a:r>
              <a:rPr lang="en-US" dirty="0"/>
              <a:t>Qubits, superposition and entanglement to create emotion</a:t>
            </a:r>
          </a:p>
          <a:p>
            <a:pPr lvl="1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C4A17-D234-4819-B021-6C3FC22320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39" t="45048" r="71150" b="27461"/>
          <a:stretch/>
        </p:blipFill>
        <p:spPr>
          <a:xfrm>
            <a:off x="7880618" y="2917316"/>
            <a:ext cx="3907055" cy="3153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020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008A5-48B3-4575-A1D8-94EB2E6FF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6A292-4485-4A87-9D7D-9F227E275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has characteristics of exhibiting consciousness, but overall is not able to compared to humans</a:t>
            </a:r>
          </a:p>
          <a:p>
            <a:r>
              <a:rPr lang="en-US" dirty="0"/>
              <a:t>Lack of required architecture and emotional awareness</a:t>
            </a:r>
          </a:p>
          <a:p>
            <a:r>
              <a:rPr lang="en-US" dirty="0"/>
              <a:t>‘Thinking about the thought’</a:t>
            </a:r>
          </a:p>
          <a:p>
            <a:r>
              <a:rPr lang="en-US" dirty="0"/>
              <a:t>May exhibit ‘necessary consciousness’</a:t>
            </a:r>
          </a:p>
          <a:p>
            <a:r>
              <a:rPr lang="en-GB" dirty="0"/>
              <a:t>Potential for other theories to develop, but only with time and understanding</a:t>
            </a:r>
          </a:p>
        </p:txBody>
      </p:sp>
    </p:spTree>
    <p:extLst>
      <p:ext uri="{BB962C8B-B14F-4D97-AF65-F5344CB8AC3E}">
        <p14:creationId xmlns:p14="http://schemas.microsoft.com/office/powerpoint/2010/main" val="42808820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825</TotalTime>
  <Words>398</Words>
  <Application>Microsoft Office PowerPoint</Application>
  <PresentationFormat>Widescreen</PresentationFormat>
  <Paragraphs>86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Tw Cen MT</vt:lpstr>
      <vt:lpstr>Circuit</vt:lpstr>
      <vt:lpstr>Can we simulate Consciousness using Artificial Intelligence?</vt:lpstr>
      <vt:lpstr>Aims of my project</vt:lpstr>
      <vt:lpstr>What is consciousness</vt:lpstr>
      <vt:lpstr>What is Artificial intelligence  </vt:lpstr>
      <vt:lpstr>Analysis of the question</vt:lpstr>
      <vt:lpstr>Man vs Machine: Physically</vt:lpstr>
      <vt:lpstr>Man vs Machine: Psychologically</vt:lpstr>
      <vt:lpstr>Can a Conscious AI be created in the future?</vt:lpstr>
      <vt:lpstr>conclusion</vt:lpstr>
      <vt:lpstr>Evaluation: strengths</vt:lpstr>
      <vt:lpstr>Evaluation: Weaknesses</vt:lpstr>
      <vt:lpstr>Evaluation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we simulate Consciousness using Artificial Intelligence?</dc:title>
  <dc:creator>Muhammad Kashif-Khan</dc:creator>
  <cp:lastModifiedBy>Muhammad Kashif-Khan</cp:lastModifiedBy>
  <cp:revision>1</cp:revision>
  <dcterms:created xsi:type="dcterms:W3CDTF">2022-02-16T13:30:14Z</dcterms:created>
  <dcterms:modified xsi:type="dcterms:W3CDTF">2022-02-17T10:18:50Z</dcterms:modified>
</cp:coreProperties>
</file>

<file path=docProps/thumbnail.jpeg>
</file>